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9" r:id="rId7"/>
    <p:sldId id="263" r:id="rId8"/>
    <p:sldId id="258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84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9/2/14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9/2/14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9/2/14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9/2/14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9/2/14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9/2/14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9/2/14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9/2/14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9/2/14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052959"/>
            <a:ext cx="6324600" cy="3222693"/>
          </a:xfrm>
        </p:spPr>
        <p:txBody>
          <a:bodyPr/>
          <a:lstStyle/>
          <a:p>
            <a:r>
              <a:rPr lang="en-US" dirty="0" smtClean="0"/>
              <a:t>4.1 </a:t>
            </a:r>
            <a:br>
              <a:rPr lang="en-US" dirty="0" smtClean="0"/>
            </a:br>
            <a:r>
              <a:rPr lang="en-US" dirty="0" smtClean="0"/>
              <a:t>Rational numbers, opposites, and absolute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960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19070"/>
            <a:ext cx="8763000" cy="4898701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 smtClean="0"/>
              <a:t>|</a:t>
            </a:r>
            <a:r>
              <a:rPr lang="en-US" sz="2800" dirty="0"/>
              <a:t>5</a:t>
            </a:r>
            <a:r>
              <a:rPr lang="en-US" sz="2800" dirty="0" smtClean="0"/>
              <a:t>|		|-5|			-|</a:t>
            </a:r>
            <a:r>
              <a:rPr lang="en-US" sz="2800" dirty="0"/>
              <a:t>5</a:t>
            </a:r>
            <a:r>
              <a:rPr lang="en-US" sz="2800" dirty="0" smtClean="0"/>
              <a:t>|			-|-5</a:t>
            </a:r>
            <a:r>
              <a:rPr lang="en-US" sz="2800" dirty="0"/>
              <a:t>|</a:t>
            </a:r>
          </a:p>
          <a:p>
            <a:pPr marL="45720" indent="0">
              <a:buNone/>
            </a:pPr>
            <a:endParaRPr lang="en-US" sz="2800" dirty="0"/>
          </a:p>
          <a:p>
            <a:pPr marL="45720" indent="0">
              <a:buNone/>
            </a:pPr>
            <a:endParaRPr lang="en-US" sz="2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IT GETS TRICKY…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483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DIGITS 4.1 Homework</a:t>
            </a:r>
          </a:p>
          <a:p>
            <a:endParaRPr lang="en-US" sz="3600" dirty="0"/>
          </a:p>
          <a:p>
            <a:r>
              <a:rPr lang="en-US" sz="3600" dirty="0" smtClean="0"/>
              <a:t>MUST SHOW WORK ON PAPER!!!!</a:t>
            </a:r>
          </a:p>
          <a:p>
            <a:pPr lvl="1"/>
            <a:r>
              <a:rPr lang="en-US" sz="3200" dirty="0" smtClean="0"/>
              <a:t>Title the homework “4.1 Digits”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334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935132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Whole Numbers</a:t>
            </a:r>
          </a:p>
          <a:p>
            <a:pPr lvl="1"/>
            <a:r>
              <a:rPr lang="en-US" sz="2400" dirty="0" smtClean="0"/>
              <a:t>All positive numbers including 0</a:t>
            </a:r>
          </a:p>
          <a:p>
            <a:pPr lvl="1"/>
            <a:r>
              <a:rPr lang="en-US" sz="2400" dirty="0" smtClean="0"/>
              <a:t>0, 1, 2, 3, 4, 5…  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Integers</a:t>
            </a:r>
          </a:p>
          <a:p>
            <a:pPr lvl="1"/>
            <a:r>
              <a:rPr lang="en-US" sz="2400" dirty="0" smtClean="0"/>
              <a:t>Whole numbers and their opposites</a:t>
            </a:r>
          </a:p>
          <a:p>
            <a:pPr lvl="1"/>
            <a:r>
              <a:rPr lang="en-US" sz="2400" dirty="0" smtClean="0"/>
              <a:t>…, -3, -2, -1, 0, 1, 2, 3, …</a:t>
            </a:r>
          </a:p>
          <a:p>
            <a:endParaRPr lang="en-US" sz="2800" dirty="0"/>
          </a:p>
          <a:p>
            <a:r>
              <a:rPr lang="en-US" sz="2800" dirty="0" smtClean="0"/>
              <a:t>RATIONAL NUMBERS:</a:t>
            </a:r>
          </a:p>
          <a:p>
            <a:pPr lvl="1"/>
            <a:r>
              <a:rPr lang="en-US" sz="2400" dirty="0" smtClean="0"/>
              <a:t>A rational number is a number that can be written as       where b does not = 0.</a:t>
            </a:r>
          </a:p>
          <a:p>
            <a:pPr lvl="1"/>
            <a:r>
              <a:rPr lang="en-US" sz="2400" dirty="0" smtClean="0"/>
              <a:t>½	, ¾ , 5/8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Number System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7716964"/>
              </p:ext>
            </p:extLst>
          </p:nvPr>
        </p:nvGraphicFramePr>
        <p:xfrm>
          <a:off x="8125101" y="5108109"/>
          <a:ext cx="291624" cy="753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3" imgW="152400" imgH="393700" progId="Equation.3">
                  <p:embed/>
                </p:oleObj>
              </mc:Choice>
              <mc:Fallback>
                <p:oleObj name="Equation" r:id="rId3" imgW="1524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125101" y="5108109"/>
                        <a:ext cx="291624" cy="7533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7097342"/>
              </p:ext>
            </p:extLst>
          </p:nvPr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5" imgW="114300" imgH="165100" progId="Equation.3">
                  <p:embed/>
                </p:oleObj>
              </mc:Choice>
              <mc:Fallback>
                <p:oleObj name="Equation" r:id="rId5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5462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4710" r="4710"/>
          <a:stretch>
            <a:fillRect/>
          </a:stretch>
        </p:blipFill>
        <p:spPr>
          <a:xfrm>
            <a:off x="70950" y="1567407"/>
            <a:ext cx="8914291" cy="455597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 to categorize!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558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problem along with me as I read aloud to the class.</a:t>
            </a:r>
          </a:p>
          <a:p>
            <a:endParaRPr lang="en-US" dirty="0"/>
          </a:p>
          <a:p>
            <a:r>
              <a:rPr lang="en-US" dirty="0" smtClean="0"/>
              <a:t>Think to yourself SILENTLY about the solution and reasoning to the problem</a:t>
            </a:r>
          </a:p>
          <a:p>
            <a:endParaRPr lang="en-US" dirty="0"/>
          </a:p>
          <a:p>
            <a:r>
              <a:rPr lang="en-US" dirty="0" smtClean="0"/>
              <a:t>WHEN I SAY….Turn to your partner for 20 seconds and share your thoughts</a:t>
            </a:r>
          </a:p>
          <a:p>
            <a:endParaRPr lang="en-US" dirty="0"/>
          </a:p>
          <a:p>
            <a:r>
              <a:rPr lang="en-US" dirty="0" smtClean="0"/>
              <a:t>I will then get the class back together and we will discuss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Think…Pair…share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086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 smtClean="0"/>
              <a:t>One of your friends says that the number 4/4 belongs only in the category Rational Numbers.  Another friend says that it belongs in the category of Whole Numbers, Integers, and Rational Numbers.</a:t>
            </a:r>
          </a:p>
          <a:p>
            <a:pPr marL="45720" indent="0">
              <a:buNone/>
            </a:pPr>
            <a:endParaRPr lang="en-US" sz="3200" dirty="0"/>
          </a:p>
          <a:p>
            <a:r>
              <a:rPr lang="en-US" sz="3200" dirty="0" smtClean="0"/>
              <a:t>WHO IS CORRECT?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Think…Pair…share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654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Opposites are numbers are the same distance on both the left and right side of zero.</a:t>
            </a:r>
          </a:p>
          <a:p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Opposites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700" y="4196079"/>
            <a:ext cx="5562600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367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19071"/>
            <a:ext cx="8407893" cy="4848566"/>
          </a:xfrm>
        </p:spPr>
        <p:txBody>
          <a:bodyPr>
            <a:noAutofit/>
          </a:bodyPr>
          <a:lstStyle/>
          <a:p>
            <a:r>
              <a:rPr lang="en-US" sz="2800" dirty="0" smtClean="0"/>
              <a:t>5</a:t>
            </a:r>
          </a:p>
          <a:p>
            <a:endParaRPr lang="en-US" sz="2800" dirty="0"/>
          </a:p>
          <a:p>
            <a:r>
              <a:rPr lang="en-US" sz="2800" dirty="0" smtClean="0"/>
              <a:t>-9</a:t>
            </a:r>
          </a:p>
          <a:p>
            <a:endParaRPr lang="en-US" sz="2800" dirty="0"/>
          </a:p>
          <a:p>
            <a:r>
              <a:rPr lang="en-US" sz="2800" dirty="0" smtClean="0"/>
              <a:t>-1/2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4/5</a:t>
            </a:r>
          </a:p>
          <a:p>
            <a:endParaRPr lang="en-US" sz="2800" dirty="0"/>
          </a:p>
          <a:p>
            <a:r>
              <a:rPr lang="en-US" sz="2800" dirty="0" smtClean="0"/>
              <a:t>6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opposite of….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151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Absolute value is the distance a number is away from zero on the number line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Value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700" y="4196079"/>
            <a:ext cx="5562600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392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19071"/>
            <a:ext cx="8407893" cy="4848566"/>
          </a:xfrm>
        </p:spPr>
        <p:txBody>
          <a:bodyPr>
            <a:noAutofit/>
          </a:bodyPr>
          <a:lstStyle/>
          <a:p>
            <a:r>
              <a:rPr lang="en-US" sz="2800" dirty="0" smtClean="0"/>
              <a:t> |5|</a:t>
            </a:r>
          </a:p>
          <a:p>
            <a:endParaRPr lang="en-US" sz="2800" dirty="0"/>
          </a:p>
          <a:p>
            <a:r>
              <a:rPr lang="en-US" sz="2800" dirty="0" smtClean="0"/>
              <a:t>|-9</a:t>
            </a:r>
            <a:r>
              <a:rPr lang="en-US" sz="2800" dirty="0"/>
              <a:t>|</a:t>
            </a:r>
          </a:p>
          <a:p>
            <a:pPr marL="45720" indent="0">
              <a:buNone/>
            </a:pPr>
            <a:endParaRPr lang="en-US" sz="2800" dirty="0" smtClean="0"/>
          </a:p>
          <a:p>
            <a:r>
              <a:rPr lang="en-US" sz="2800" dirty="0" smtClean="0"/>
              <a:t>|-1/2|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|4/5|</a:t>
            </a:r>
          </a:p>
          <a:p>
            <a:endParaRPr lang="en-US" sz="2800" dirty="0"/>
          </a:p>
          <a:p>
            <a:r>
              <a:rPr lang="en-US" sz="2800" dirty="0" smtClean="0"/>
              <a:t>|-6</a:t>
            </a:r>
            <a:r>
              <a:rPr lang="en-US" sz="2800" dirty="0"/>
              <a:t>|</a:t>
            </a: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VALUE of….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6765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218</TotalTime>
  <Words>293</Words>
  <Application>Microsoft Macintosh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Grid</vt:lpstr>
      <vt:lpstr>Equation</vt:lpstr>
      <vt:lpstr>4.1  Rational numbers, opposites, and absolute value</vt:lpstr>
      <vt:lpstr>Real Number System</vt:lpstr>
      <vt:lpstr>Your turn to categorize!</vt:lpstr>
      <vt:lpstr>Think…Pair…share</vt:lpstr>
      <vt:lpstr>Think…Pair…share</vt:lpstr>
      <vt:lpstr>Opposites</vt:lpstr>
      <vt:lpstr>What is the opposite of….</vt:lpstr>
      <vt:lpstr>Absolute Value</vt:lpstr>
      <vt:lpstr>What is the VALUE of….</vt:lpstr>
      <vt:lpstr>WHERE IT GETS TRICKY…</vt:lpstr>
      <vt:lpstr>Practice</vt:lpstr>
    </vt:vector>
  </TitlesOfParts>
  <Company>Orland School District 135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4.1  Rational numbers, opposites, and absolute value</dc:title>
  <dc:creator>Admin Administrator</dc:creator>
  <cp:lastModifiedBy>Admin Administrator</cp:lastModifiedBy>
  <cp:revision>9</cp:revision>
  <dcterms:created xsi:type="dcterms:W3CDTF">2014-09-01T16:37:22Z</dcterms:created>
  <dcterms:modified xsi:type="dcterms:W3CDTF">2014-09-03T02:04:09Z</dcterms:modified>
</cp:coreProperties>
</file>