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2614707"/>
            <a:ext cx="5446713" cy="2548964"/>
          </a:xfrm>
        </p:spPr>
        <p:txBody>
          <a:bodyPr/>
          <a:lstStyle/>
          <a:p>
            <a:r>
              <a:rPr lang="en-US" dirty="0" smtClean="0"/>
              <a:t>Properties of </a:t>
            </a:r>
            <a:br>
              <a:rPr lang="en-US" dirty="0" smtClean="0"/>
            </a:br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5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Closure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sum of two real numbers is also a real number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351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4" y="1940860"/>
            <a:ext cx="7570787" cy="4289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(real #) + (real #) = Real #</a:t>
            </a:r>
            <a:endParaRPr lang="en-US" sz="5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i="1" u="sng" dirty="0"/>
              <a:t>Commutative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“you can switch it around and it just don’t matter” </a:t>
            </a:r>
            <a:r>
              <a:rPr lang="en-US" sz="4000" dirty="0" smtClean="0"/>
              <a:t>property</a:t>
            </a:r>
          </a:p>
          <a:p>
            <a:endParaRPr lang="en-US" sz="4000" dirty="0"/>
          </a:p>
          <a:p>
            <a:r>
              <a:rPr lang="en-US" sz="4000" dirty="0" smtClean="0"/>
              <a:t>ORDER DOES NOT MATTER</a:t>
            </a:r>
            <a:endParaRPr lang="en-US" sz="4000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1260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4" y="1940860"/>
            <a:ext cx="7570787" cy="4289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 + b = b + 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9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ASSOCIATIVE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Order of numbers stay, parenthesis shift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4" y="1940860"/>
            <a:ext cx="7570787" cy="4289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 + </a:t>
            </a:r>
            <a:r>
              <a:rPr lang="en-US" sz="5400" dirty="0" smtClean="0"/>
              <a:t>(b + c) = (a + b)+ c</a:t>
            </a:r>
            <a:endParaRPr lang="en-US" sz="5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9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Identity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Adding 0 to any number will result </a:t>
            </a:r>
          </a:p>
          <a:p>
            <a:pPr marL="0" indent="0" algn="ctr">
              <a:buNone/>
            </a:pPr>
            <a:r>
              <a:rPr lang="en-US" sz="4000" dirty="0" smtClean="0"/>
              <a:t>in the same number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4000" dirty="0" smtClean="0"/>
              <a:t>**Like adding nothing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02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4" y="1940860"/>
            <a:ext cx="7570787" cy="4289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 + </a:t>
            </a:r>
            <a:r>
              <a:rPr lang="en-US" sz="5400" dirty="0" smtClean="0"/>
              <a:t>0 </a:t>
            </a:r>
            <a:r>
              <a:rPr lang="en-US" sz="5400" dirty="0" smtClean="0"/>
              <a:t>= </a:t>
            </a:r>
            <a:r>
              <a:rPr lang="en-US" sz="5400" dirty="0" smtClean="0"/>
              <a:t>a</a:t>
            </a:r>
            <a:endParaRPr lang="en-US" sz="5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2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Inverse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Adding the opposite value to a </a:t>
            </a:r>
          </a:p>
          <a:p>
            <a:pPr marL="0" indent="0" algn="ctr">
              <a:buNone/>
            </a:pPr>
            <a:r>
              <a:rPr lang="en-US" sz="4000" dirty="0" smtClean="0"/>
              <a:t>number results in the sum of 0.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554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74" y="1940860"/>
            <a:ext cx="7570787" cy="4289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 + </a:t>
            </a:r>
            <a:r>
              <a:rPr lang="en-US" sz="5400" dirty="0" smtClean="0"/>
              <a:t>(-a)</a:t>
            </a:r>
            <a:r>
              <a:rPr lang="en-US" sz="5400" dirty="0" smtClean="0"/>
              <a:t> </a:t>
            </a:r>
            <a:r>
              <a:rPr lang="en-US" sz="5400" dirty="0" smtClean="0"/>
              <a:t>= </a:t>
            </a:r>
            <a:r>
              <a:rPr lang="en-US" sz="5400" dirty="0" smtClean="0"/>
              <a:t>0</a:t>
            </a:r>
            <a:endParaRPr lang="en-US" sz="5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1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496</TotalTime>
  <Words>125</Words>
  <Application>Microsoft Macintosh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Infusion</vt:lpstr>
      <vt:lpstr>Properties of  Real Numbers</vt:lpstr>
      <vt:lpstr>Commutative</vt:lpstr>
      <vt:lpstr>COMMUTATIVE</vt:lpstr>
      <vt:lpstr>ASSOCIATIVE </vt:lpstr>
      <vt:lpstr>ASSOCIATIVE</vt:lpstr>
      <vt:lpstr>Identity </vt:lpstr>
      <vt:lpstr>Identity</vt:lpstr>
      <vt:lpstr>Inverse </vt:lpstr>
      <vt:lpstr>Inverse</vt:lpstr>
      <vt:lpstr>Closure</vt:lpstr>
      <vt:lpstr>Closure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Admin Administrator</dc:creator>
  <cp:lastModifiedBy>Admin Administrator</cp:lastModifiedBy>
  <cp:revision>7</cp:revision>
  <dcterms:created xsi:type="dcterms:W3CDTF">2014-09-11T01:10:47Z</dcterms:created>
  <dcterms:modified xsi:type="dcterms:W3CDTF">2014-09-14T23:06:21Z</dcterms:modified>
</cp:coreProperties>
</file>