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4.6 Distance on a </a:t>
            </a:r>
            <a:r>
              <a:rPr lang="en-US" dirty="0" err="1" smtClean="0"/>
              <a:t>Numberline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9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787"/>
            <a:ext cx="8229600" cy="1656977"/>
          </a:xfrm>
        </p:spPr>
        <p:txBody>
          <a:bodyPr/>
          <a:lstStyle/>
          <a:p>
            <a:r>
              <a:rPr lang="en-US" dirty="0" smtClean="0"/>
              <a:t>DISTANCE 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176" y="2540000"/>
            <a:ext cx="8740589" cy="4213412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DISTANCE: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The amount of spaces between two numbers</a:t>
            </a:r>
          </a:p>
          <a:p>
            <a:endParaRPr lang="en-US" sz="2800" dirty="0"/>
          </a:p>
          <a:p>
            <a:r>
              <a:rPr lang="en-US" sz="2800" b="1" u="sng" dirty="0" smtClean="0"/>
              <a:t>DIFFERENCE: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The result of moving a certain number of spaces</a:t>
            </a:r>
          </a:p>
          <a:p>
            <a:pPr marL="0" indent="0">
              <a:buNone/>
            </a:pPr>
            <a:r>
              <a:rPr lang="en-US" sz="2800" dirty="0" smtClean="0"/>
              <a:t>			(subtraction problem)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137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on a Number line</a:t>
            </a:r>
            <a:br>
              <a:rPr lang="en-US" dirty="0" smtClean="0"/>
            </a:br>
            <a:r>
              <a:rPr lang="en-US" dirty="0" smtClean="0"/>
              <a:t>(Visual)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82" y="2405529"/>
            <a:ext cx="8576236" cy="42582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distance between -5 and 3</a:t>
            </a:r>
          </a:p>
          <a:p>
            <a:endParaRPr lang="en-US" sz="3200" dirty="0" smtClean="0"/>
          </a:p>
          <a:p>
            <a:pPr marL="349250" lvl="1" indent="0">
              <a:buNone/>
            </a:pPr>
            <a:r>
              <a:rPr lang="en-US" sz="3000" dirty="0" smtClean="0"/>
              <a:t>			     </a:t>
            </a:r>
            <a:r>
              <a:rPr lang="en-US" dirty="0" smtClean="0"/>
              <a:t>8 Spaces</a:t>
            </a:r>
            <a:endParaRPr lang="en-US" sz="30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23" y="4447549"/>
            <a:ext cx="6394824" cy="15936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2450353" y="4218511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50353" y="4218511"/>
            <a:ext cx="29165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366870" y="4218511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39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on a Number line</a:t>
            </a:r>
            <a:br>
              <a:rPr lang="en-US" dirty="0" smtClean="0"/>
            </a:br>
            <a:r>
              <a:rPr lang="en-US" dirty="0" smtClean="0"/>
              <a:t>(Visual)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82" y="2405529"/>
            <a:ext cx="8576236" cy="42582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distance between 6 and -1</a:t>
            </a:r>
          </a:p>
          <a:p>
            <a:endParaRPr lang="en-US" sz="3200" dirty="0" smtClean="0"/>
          </a:p>
          <a:p>
            <a:pPr marL="349250" lvl="1" indent="0">
              <a:buNone/>
            </a:pPr>
            <a:r>
              <a:rPr lang="en-US" sz="3000" dirty="0" smtClean="0"/>
              <a:t>			                 </a:t>
            </a:r>
            <a:r>
              <a:rPr lang="en-US" dirty="0" smtClean="0"/>
              <a:t>7 Spaces</a:t>
            </a:r>
            <a:endParaRPr lang="en-US" sz="30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23" y="4447549"/>
            <a:ext cx="6394824" cy="15936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3914589" y="4218511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14589" y="4218511"/>
            <a:ext cx="25579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72517" y="4218511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59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on a Number line</a:t>
            </a:r>
            <a:br>
              <a:rPr lang="en-US" dirty="0" smtClean="0"/>
            </a:br>
            <a:r>
              <a:rPr lang="en-US" dirty="0" smtClean="0"/>
              <a:t>(Visual)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82" y="2405529"/>
            <a:ext cx="8576236" cy="42582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distance between -8 and -3</a:t>
            </a:r>
          </a:p>
          <a:p>
            <a:endParaRPr lang="en-US" sz="3200" dirty="0" smtClean="0"/>
          </a:p>
          <a:p>
            <a:pPr marL="349250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      </a:t>
            </a:r>
            <a:r>
              <a:rPr lang="en-US" dirty="0" smtClean="0"/>
              <a:t>5 Spaces</a:t>
            </a:r>
            <a:endParaRPr lang="en-US" sz="30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23" y="4447549"/>
            <a:ext cx="6394824" cy="15936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1359648" y="4218511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9648" y="4218511"/>
            <a:ext cx="1810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170517" y="4218511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71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on a Number line</a:t>
            </a:r>
            <a:br>
              <a:rPr lang="en-US" dirty="0" smtClean="0"/>
            </a:br>
            <a:r>
              <a:rPr lang="en-US" dirty="0" smtClean="0"/>
              <a:t>(Visual)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882" y="2405529"/>
            <a:ext cx="8576236" cy="42582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distance between 2 and 7</a:t>
            </a:r>
          </a:p>
          <a:p>
            <a:endParaRPr lang="en-US" sz="3200" dirty="0" smtClean="0"/>
          </a:p>
          <a:p>
            <a:pPr marL="349250" lvl="1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     				      </a:t>
            </a:r>
            <a:r>
              <a:rPr lang="en-US" dirty="0" smtClean="0"/>
              <a:t>4 Spaces</a:t>
            </a:r>
            <a:endParaRPr lang="en-US" sz="3000" dirty="0"/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23" y="4447549"/>
            <a:ext cx="6394824" cy="15936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5005295" y="4288295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05295" y="4293394"/>
            <a:ext cx="18108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816164" y="4258413"/>
            <a:ext cx="0" cy="861489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60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53" y="2306918"/>
            <a:ext cx="8785412" cy="4013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BOTH POSITIVE or BOTH NEGATIVE:</a:t>
            </a:r>
          </a:p>
          <a:p>
            <a:pPr marL="0" indent="0">
              <a:buNone/>
            </a:pPr>
            <a:r>
              <a:rPr lang="en-US" sz="3200" dirty="0" smtClean="0"/>
              <a:t>		Ignore signs and SUBTRACT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ONE POSITIVE and ONE NEGATIVE:</a:t>
            </a:r>
          </a:p>
          <a:p>
            <a:pPr marL="34925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Ignore signs and ADD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584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A NUMBER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5294"/>
            <a:ext cx="7662864" cy="35719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distance between </a:t>
            </a:r>
            <a:r>
              <a:rPr lang="en-US" sz="2400" dirty="0" smtClean="0"/>
              <a:t>-10 </a:t>
            </a:r>
            <a:r>
              <a:rPr lang="en-US" sz="2400" dirty="0"/>
              <a:t>and </a:t>
            </a:r>
            <a:r>
              <a:rPr lang="en-US" sz="2400" dirty="0" smtClean="0"/>
              <a:t>-7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distance between </a:t>
            </a:r>
            <a:r>
              <a:rPr lang="en-US" sz="2400" dirty="0" smtClean="0"/>
              <a:t>3 </a:t>
            </a:r>
            <a:r>
              <a:rPr lang="en-US" sz="2400" dirty="0"/>
              <a:t>and </a:t>
            </a:r>
            <a:r>
              <a:rPr lang="en-US" sz="2400" dirty="0" smtClean="0"/>
              <a:t>-9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distance between </a:t>
            </a:r>
            <a:r>
              <a:rPr lang="en-US" sz="2400" dirty="0" smtClean="0"/>
              <a:t>-2 </a:t>
            </a:r>
            <a:r>
              <a:rPr lang="en-US" sz="2400" dirty="0"/>
              <a:t>and </a:t>
            </a:r>
            <a:r>
              <a:rPr lang="en-US" sz="2400" dirty="0" smtClean="0"/>
              <a:t>6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423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</TotalTime>
  <Words>90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Genesis</vt:lpstr>
      <vt:lpstr>4.6 Distance on a Numberline</vt:lpstr>
      <vt:lpstr>DISTANCE  VS.  DIFFERENCE</vt:lpstr>
      <vt:lpstr>Distance on a Number line (Visual)</vt:lpstr>
      <vt:lpstr>Distance on a Number line (Visual)</vt:lpstr>
      <vt:lpstr>Distance on a Number line (Visual)</vt:lpstr>
      <vt:lpstr>Distance on a Number line (Visual)</vt:lpstr>
      <vt:lpstr>The Trick</vt:lpstr>
      <vt:lpstr>WITHOUT A NUMBER LINE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Distance on a Numberline</dc:title>
  <dc:creator>Admin Administrator</dc:creator>
  <cp:lastModifiedBy>Admin Administrator</cp:lastModifiedBy>
  <cp:revision>2</cp:revision>
  <dcterms:created xsi:type="dcterms:W3CDTF">2014-09-14T23:12:03Z</dcterms:created>
  <dcterms:modified xsi:type="dcterms:W3CDTF">2014-09-14T23:25:14Z</dcterms:modified>
</cp:coreProperties>
</file>