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9/7/14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9785" y="4208929"/>
            <a:ext cx="7089583" cy="1048684"/>
          </a:xfrm>
        </p:spPr>
        <p:txBody>
          <a:bodyPr>
            <a:normAutofit/>
          </a:bodyPr>
          <a:lstStyle/>
          <a:p>
            <a:r>
              <a:rPr lang="en-US" dirty="0" smtClean="0"/>
              <a:t>4-4 Subtracting Integers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97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 on your own.</a:t>
            </a:r>
            <a:br>
              <a:rPr lang="en-US" dirty="0" smtClean="0"/>
            </a:br>
            <a:r>
              <a:rPr lang="en-US" dirty="0" smtClean="0"/>
              <a:t>When finished, turn and compare with your partner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33599" cy="39163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3800" dirty="0" smtClean="0"/>
              <a:t>-6 – 9					2 - </a:t>
            </a:r>
            <a:r>
              <a:rPr lang="en-US" sz="3800" dirty="0"/>
              <a:t>(</a:t>
            </a:r>
            <a:r>
              <a:rPr lang="en-US" sz="3800" dirty="0" smtClean="0"/>
              <a:t>-4)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46247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491" y="-13080"/>
            <a:ext cx="6508377" cy="1143000"/>
          </a:xfrm>
        </p:spPr>
        <p:txBody>
          <a:bodyPr/>
          <a:lstStyle/>
          <a:p>
            <a:r>
              <a:rPr lang="en-US" dirty="0" smtClean="0"/>
              <a:t>Refresher….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9920"/>
            <a:ext cx="6763814" cy="5619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NOT jump to conclusions about the problem</a:t>
            </a:r>
          </a:p>
          <a:p>
            <a:pPr marL="0" indent="0">
              <a:buNone/>
            </a:pPr>
            <a:r>
              <a:rPr lang="en-US" dirty="0" smtClean="0"/>
              <a:t>You have to think about what each part of the problem means.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 + (-4)</a:t>
            </a:r>
          </a:p>
          <a:p>
            <a:pPr marL="0" indent="0">
              <a:buNone/>
            </a:pPr>
            <a:r>
              <a:rPr lang="en-US" dirty="0" smtClean="0"/>
              <a:t>I am standing on positive 2.  I am adding MORE NEGATIVES than I have positives.  </a:t>
            </a:r>
          </a:p>
          <a:p>
            <a:r>
              <a:rPr lang="en-US" dirty="0" smtClean="0"/>
              <a:t>Will my answer by positive or negative?</a:t>
            </a:r>
          </a:p>
          <a:p>
            <a:r>
              <a:rPr lang="en-US" dirty="0" smtClean="0"/>
              <a:t>If I am on 2 and move 4 spots in the negative direction, what do I land 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4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 </a:t>
            </a:r>
            <a:r>
              <a:rPr lang="en-US" dirty="0"/>
              <a:t>+ (</a:t>
            </a:r>
            <a:r>
              <a:rPr lang="en-US" dirty="0" smtClean="0"/>
              <a:t>-3)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-13 </a:t>
            </a:r>
            <a:r>
              <a:rPr lang="en-US" dirty="0"/>
              <a:t>+ (-4)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-5 </a:t>
            </a:r>
            <a:r>
              <a:rPr lang="en-US" dirty="0"/>
              <a:t>+ 2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26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-40131"/>
            <a:ext cx="6508377" cy="1143000"/>
          </a:xfrm>
        </p:spPr>
        <p:txBody>
          <a:bodyPr/>
          <a:lstStyle/>
          <a:p>
            <a:r>
              <a:rPr lang="en-US" dirty="0" smtClean="0"/>
              <a:t>Subtraction of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02870"/>
            <a:ext cx="6849439" cy="5755130"/>
          </a:xfrm>
        </p:spPr>
        <p:txBody>
          <a:bodyPr>
            <a:normAutofit/>
          </a:bodyPr>
          <a:lstStyle/>
          <a:p>
            <a:r>
              <a:rPr lang="en-US" dirty="0" smtClean="0"/>
              <a:t>Similar to addition….</a:t>
            </a:r>
          </a:p>
          <a:p>
            <a:pPr marL="0" indent="0">
              <a:buNone/>
            </a:pPr>
            <a:r>
              <a:rPr lang="en-US" dirty="0"/>
              <a:t>DO NOT jump to conclusions about the problem</a:t>
            </a:r>
          </a:p>
          <a:p>
            <a:pPr marL="0" indent="0">
              <a:buNone/>
            </a:pPr>
            <a:r>
              <a:rPr lang="en-US" dirty="0"/>
              <a:t>You have to think about what each part of the problem means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Subtraction can always be rewritten as addition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4 – 2 </a:t>
            </a:r>
          </a:p>
          <a:p>
            <a:pPr marL="0" indent="0">
              <a:buNone/>
            </a:pPr>
            <a:r>
              <a:rPr lang="en-US" dirty="0" smtClean="0"/>
              <a:t>How can we rewrite this using addition?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2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6508377" cy="1143000"/>
          </a:xfrm>
        </p:spPr>
        <p:txBody>
          <a:bodyPr/>
          <a:lstStyle/>
          <a:p>
            <a:r>
              <a:rPr lang="en-US" dirty="0" smtClean="0"/>
              <a:t>Let’s walk through these…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199" y="1102870"/>
            <a:ext cx="6849439" cy="5755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it makes it easier for you to understand, change the subtraction to addition.  DON’T LOOSE THE NEGATIVE!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3 – 8    </a:t>
            </a:r>
            <a:r>
              <a:rPr lang="en-US" sz="4000" dirty="0" smtClean="0">
                <a:sym typeface="Wingdings"/>
              </a:rPr>
              <a:t>    </a:t>
            </a:r>
            <a:r>
              <a:rPr lang="en-US" sz="4000" dirty="0" smtClean="0"/>
              <a:t>3 + (-8)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8405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6508377" cy="1143000"/>
          </a:xfrm>
        </p:spPr>
        <p:txBody>
          <a:bodyPr/>
          <a:lstStyle/>
          <a:p>
            <a:r>
              <a:rPr lang="en-US" dirty="0" smtClean="0"/>
              <a:t>Double Negatives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4166" y="1102870"/>
            <a:ext cx="7620595" cy="57551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dirty="0" smtClean="0"/>
              <a:t>Minus a negative becomes plus a positive.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3 – (-8)	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THIS ONLY HAPPENS WHEN IT IS WRITTEN HOW IT IS ABOVE.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2649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 DOUBLE NEGATIVE?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2825080" cy="449659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3800" dirty="0" smtClean="0"/>
              <a:t>7 + (-8)</a:t>
            </a:r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7 </a:t>
            </a:r>
            <a:r>
              <a:rPr lang="en-US" sz="3800" dirty="0" smtClean="0"/>
              <a:t>- </a:t>
            </a:r>
            <a:r>
              <a:rPr lang="en-US" sz="3800" dirty="0"/>
              <a:t>(-8</a:t>
            </a:r>
            <a:r>
              <a:rPr lang="en-US" sz="3800" dirty="0" smtClean="0"/>
              <a:t>)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endParaRPr lang="en-US" sz="3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61244" y="2217628"/>
            <a:ext cx="2825080" cy="4496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endParaRPr lang="en-US" dirty="0"/>
          </a:p>
          <a:p>
            <a:pPr marL="0" indent="0">
              <a:buFont typeface="Wingdings 2" pitchFamily="18" charset="2"/>
              <a:buNone/>
            </a:pPr>
            <a:r>
              <a:rPr lang="en-US" sz="3800" dirty="0" smtClean="0"/>
              <a:t>-7 + (-8)</a:t>
            </a:r>
          </a:p>
          <a:p>
            <a:pPr marL="0" indent="0">
              <a:buFont typeface="Wingdings 2" pitchFamily="18" charset="2"/>
              <a:buNone/>
            </a:pPr>
            <a:endParaRPr lang="en-US" sz="3800" dirty="0" smtClean="0"/>
          </a:p>
          <a:p>
            <a:pPr marL="0" indent="0">
              <a:buFont typeface="Wingdings 2" pitchFamily="18" charset="2"/>
              <a:buNone/>
            </a:pPr>
            <a:endParaRPr lang="en-US" sz="3800" dirty="0" smtClean="0"/>
          </a:p>
          <a:p>
            <a:pPr marL="0" indent="0">
              <a:buFont typeface="Wingdings 2" pitchFamily="18" charset="2"/>
              <a:buNone/>
            </a:pPr>
            <a:r>
              <a:rPr lang="en-US" sz="3800" dirty="0" smtClean="0"/>
              <a:t>-7 - (-8)</a:t>
            </a:r>
          </a:p>
          <a:p>
            <a:pPr marL="0" indent="0">
              <a:buFont typeface="Wingdings 2" pitchFamily="18" charset="2"/>
              <a:buNone/>
            </a:pPr>
            <a:endParaRPr lang="en-US" sz="3800" dirty="0" smtClean="0"/>
          </a:p>
          <a:p>
            <a:pPr marL="0" indent="0">
              <a:buFont typeface="Wingdings 2" pitchFamily="18" charset="2"/>
              <a:buNone/>
            </a:pPr>
            <a:endParaRPr lang="en-US" sz="3800" dirty="0" smtClean="0"/>
          </a:p>
          <a:p>
            <a:pPr marL="0" indent="0">
              <a:buFont typeface="Wingdings 2" pitchFamily="18" charset="2"/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10364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a number line…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watching this video, TAKE NOTES!!!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5492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THESE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33599" cy="39163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3800" dirty="0" smtClean="0"/>
              <a:t>12 – 5					-7 - </a:t>
            </a:r>
            <a:r>
              <a:rPr lang="en-US" sz="3800" dirty="0"/>
              <a:t>(</a:t>
            </a:r>
            <a:r>
              <a:rPr lang="en-US" sz="3800" dirty="0" smtClean="0"/>
              <a:t>-3)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863537163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78</TotalTime>
  <Words>215</Words>
  <Application>Microsoft Macintosh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Plaza</vt:lpstr>
      <vt:lpstr>4-4 Subtracting Integers</vt:lpstr>
      <vt:lpstr>Refresher….</vt:lpstr>
      <vt:lpstr>Try these…</vt:lpstr>
      <vt:lpstr>Subtraction of Integers</vt:lpstr>
      <vt:lpstr>Let’s walk through these…</vt:lpstr>
      <vt:lpstr>Double Negatives</vt:lpstr>
      <vt:lpstr>IS THIS A DOUBLE NEGATIVE?</vt:lpstr>
      <vt:lpstr>On a number line…</vt:lpstr>
      <vt:lpstr>LET’S TRY THESE</vt:lpstr>
      <vt:lpstr>Try these on your own. When finished, turn and compare with your partner</vt:lpstr>
    </vt:vector>
  </TitlesOfParts>
  <Company>Orland School District 135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4-4 Subtracting Integers</dc:title>
  <dc:creator>Admin Administrator</dc:creator>
  <cp:lastModifiedBy>Admin Administrator</cp:lastModifiedBy>
  <cp:revision>4</cp:revision>
  <dcterms:created xsi:type="dcterms:W3CDTF">2014-09-07T14:16:22Z</dcterms:created>
  <dcterms:modified xsi:type="dcterms:W3CDTF">2014-09-07T15:35:18Z</dcterms:modified>
</cp:coreProperties>
</file>