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and Subtracting Rational #s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4.3 and 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Add or Subtract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23" y="2133600"/>
            <a:ext cx="8430127" cy="3992563"/>
          </a:xfrm>
        </p:spPr>
        <p:txBody>
          <a:bodyPr/>
          <a:lstStyle/>
          <a:p>
            <a:r>
              <a:rPr lang="en-US" dirty="0" smtClean="0"/>
              <a:t>Depending on the sign, add or subtract your fractions.</a:t>
            </a:r>
          </a:p>
          <a:p>
            <a:r>
              <a:rPr lang="en-US" dirty="0" smtClean="0"/>
              <a:t>ADD or SUBTRACT the NUMERATORS</a:t>
            </a:r>
          </a:p>
          <a:p>
            <a:r>
              <a:rPr lang="en-US" dirty="0" smtClean="0"/>
              <a:t>KEEP THE DENOMINATORS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lnSpc>
                <a:spcPct val="50000"/>
              </a:lnSpc>
              <a:buNone/>
            </a:pPr>
            <a:r>
              <a:rPr lang="en-US" sz="3600" u="sng" dirty="0"/>
              <a:t> </a:t>
            </a:r>
            <a:r>
              <a:rPr lang="en-US" sz="3600" u="sng" dirty="0" smtClean="0"/>
              <a:t>16 </a:t>
            </a:r>
            <a:r>
              <a:rPr lang="en-US" sz="3600" dirty="0" smtClean="0"/>
              <a:t>       </a:t>
            </a:r>
            <a:r>
              <a:rPr lang="en-US" sz="3600" u="sng" dirty="0" smtClean="0"/>
              <a:t> 48 </a:t>
            </a:r>
            <a:r>
              <a:rPr lang="en-US" sz="3600" dirty="0"/>
              <a:t>	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32</a:t>
            </a:r>
            <a:r>
              <a:rPr lang="en-US" sz="3600" dirty="0">
                <a:solidFill>
                  <a:srgbClr val="FF0000"/>
                </a:solidFill>
              </a:rPr>
              <a:t>	 </a:t>
            </a:r>
            <a:r>
              <a:rPr lang="en-US" sz="3600" dirty="0" smtClean="0">
                <a:solidFill>
                  <a:srgbClr val="FF0000"/>
                </a:solidFill>
              </a:rPr>
              <a:t>     32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1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r>
              <a:rPr lang="en-US" sz="3600" u="sng" dirty="0" smtClean="0"/>
              <a:t> 15 </a:t>
            </a:r>
            <a:r>
              <a:rPr lang="en-US" sz="3600" dirty="0" smtClean="0"/>
              <a:t>         </a:t>
            </a:r>
            <a:r>
              <a:rPr lang="en-US" sz="3600" u="sng" dirty="0" smtClean="0"/>
              <a:t> 10 </a:t>
            </a:r>
            <a:r>
              <a:rPr lang="en-US" sz="3600" dirty="0"/>
              <a:t>	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30            30</a:t>
            </a:r>
          </a:p>
          <a:p>
            <a:pPr marL="0" indent="0">
              <a:lnSpc>
                <a:spcPct val="50000"/>
              </a:lnSpc>
              <a:buNone/>
            </a:pPr>
            <a:endParaRPr lang="en-US" sz="3600" dirty="0"/>
          </a:p>
          <a:p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4000" dirty="0"/>
              <a:t> </a:t>
            </a:r>
            <a:r>
              <a:rPr lang="en-US" sz="4000" u="sng" dirty="0" smtClean="0"/>
              <a:t>60</a:t>
            </a:r>
            <a:r>
              <a:rPr lang="en-US" sz="4000" dirty="0" smtClean="0"/>
              <a:t>         </a:t>
            </a:r>
            <a:r>
              <a:rPr lang="en-US" sz="4000" u="sng" dirty="0" smtClean="0"/>
              <a:t> 3</a:t>
            </a:r>
            <a:r>
              <a:rPr lang="en-US" sz="4000" dirty="0"/>
              <a:t>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5	       </a:t>
            </a:r>
            <a:r>
              <a:rPr lang="en-US" sz="4000" dirty="0">
                <a:solidFill>
                  <a:srgbClr val="FF0000"/>
                </a:solidFill>
              </a:rPr>
              <a:t>5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65" y="2133600"/>
            <a:ext cx="8401585" cy="3992563"/>
          </a:xfrm>
        </p:spPr>
        <p:txBody>
          <a:bodyPr/>
          <a:lstStyle/>
          <a:p>
            <a:r>
              <a:rPr lang="en-US" smtClean="0"/>
              <a:t>Adding Decimals</a:t>
            </a:r>
          </a:p>
          <a:p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2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Regardless of adding or subtracting, the set – up steps are still the same.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619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Common Denominator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5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Find the common denominator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EXAMPLE:			What is the smallest number that both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u="sng" dirty="0" smtClean="0"/>
              <a:t> 4 </a:t>
            </a:r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3200" u="sng" dirty="0" smtClean="0"/>
              <a:t> 6 </a:t>
            </a:r>
            <a:r>
              <a:rPr lang="en-US" sz="3200" dirty="0" smtClean="0"/>
              <a:t>			8 </a:t>
            </a:r>
            <a:r>
              <a:rPr lang="en-US" dirty="0" smtClean="0"/>
              <a:t>and</a:t>
            </a:r>
            <a:r>
              <a:rPr lang="en-US" sz="1800" dirty="0" smtClean="0"/>
              <a:t> </a:t>
            </a:r>
            <a:r>
              <a:rPr lang="en-US" sz="3200" dirty="0" smtClean="0"/>
              <a:t>4 </a:t>
            </a:r>
            <a:r>
              <a:rPr lang="en-US" dirty="0" smtClean="0"/>
              <a:t>go into?</a:t>
            </a:r>
            <a:endParaRPr lang="en-US" sz="3200" u="sng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8	 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0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Common Denominator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5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EXAMPLE:			What is the smallest number that both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u="sng" dirty="0" smtClean="0"/>
              <a:t>  5 </a:t>
            </a:r>
            <a:r>
              <a:rPr lang="en-US" sz="3200" dirty="0" smtClean="0"/>
              <a:t>      </a:t>
            </a:r>
            <a:r>
              <a:rPr lang="en-US" sz="3200" u="sng" dirty="0" smtClean="0"/>
              <a:t> 1 </a:t>
            </a:r>
            <a:r>
              <a:rPr lang="en-US" sz="3200" dirty="0" smtClean="0"/>
              <a:t>			10 </a:t>
            </a:r>
            <a:r>
              <a:rPr lang="en-US" dirty="0" smtClean="0"/>
              <a:t>and</a:t>
            </a:r>
            <a:r>
              <a:rPr lang="en-US" sz="1800" dirty="0" smtClean="0"/>
              <a:t> </a:t>
            </a:r>
            <a:r>
              <a:rPr lang="en-US" sz="3200" dirty="0" smtClean="0"/>
              <a:t>3 </a:t>
            </a:r>
            <a:r>
              <a:rPr lang="en-US" dirty="0" smtClean="0"/>
              <a:t>go into?</a:t>
            </a:r>
            <a:endParaRPr lang="en-US" sz="3200" u="sng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10       3</a:t>
            </a:r>
            <a:r>
              <a:rPr lang="en-US" sz="3200" dirty="0" smtClean="0"/>
              <a:t>	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530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Common Denominator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5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EXAMPLE:			What is the smallest number that both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 smtClean="0"/>
              <a:t>  12       </a:t>
            </a:r>
            <a:r>
              <a:rPr lang="en-US" sz="3200" u="sng" dirty="0" smtClean="0"/>
              <a:t> 3 </a:t>
            </a:r>
            <a:r>
              <a:rPr lang="en-US" sz="3200" dirty="0" smtClean="0"/>
              <a:t>			?? </a:t>
            </a:r>
            <a:r>
              <a:rPr lang="en-US" dirty="0" smtClean="0"/>
              <a:t>and</a:t>
            </a:r>
            <a:r>
              <a:rPr lang="en-US" sz="1800" dirty="0" smtClean="0"/>
              <a:t> </a:t>
            </a:r>
            <a:r>
              <a:rPr lang="en-US" sz="3200" dirty="0" smtClean="0"/>
              <a:t>5 </a:t>
            </a:r>
            <a:r>
              <a:rPr lang="en-US" dirty="0" smtClean="0"/>
              <a:t>go into?</a:t>
            </a:r>
            <a:endParaRPr lang="en-US" sz="3200" u="sng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        5</a:t>
            </a:r>
            <a:r>
              <a:rPr lang="en-US" sz="3200" dirty="0" smtClean="0"/>
              <a:t>	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303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Altering the 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5078"/>
            <a:ext cx="5123208" cy="5102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What ever you do to the bottom….YOU DO TO THE TOP!</a:t>
            </a:r>
          </a:p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:			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/>
              <a:t>	</a:t>
            </a:r>
            <a:r>
              <a:rPr lang="en-US" sz="3200" u="sng" dirty="0" smtClean="0"/>
              <a:t> </a:t>
            </a:r>
            <a:r>
              <a:rPr lang="en-US" sz="3200" u="sng" dirty="0"/>
              <a:t>4 </a:t>
            </a:r>
            <a:r>
              <a:rPr lang="en-US" sz="3200" dirty="0"/>
              <a:t>         </a:t>
            </a:r>
            <a:r>
              <a:rPr lang="en-US" sz="3200" u="sng" dirty="0"/>
              <a:t> 6 </a:t>
            </a:r>
            <a:r>
              <a:rPr lang="en-US" sz="3200" dirty="0"/>
              <a:t>	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	 8</a:t>
            </a:r>
            <a:r>
              <a:rPr lang="en-US" sz="3200" dirty="0">
                <a:solidFill>
                  <a:srgbClr val="FF0000"/>
                </a:solidFill>
              </a:rPr>
              <a:t>	 </a:t>
            </a:r>
            <a:r>
              <a:rPr lang="en-US" sz="3200" dirty="0" smtClean="0">
                <a:solidFill>
                  <a:srgbClr val="FF0000"/>
                </a:solidFill>
              </a:rPr>
              <a:t>   4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</a:t>
            </a:r>
          </a:p>
          <a:p>
            <a:pPr marL="0" indent="0">
              <a:buNone/>
            </a:pPr>
            <a:r>
              <a:rPr lang="en-US" sz="3200" dirty="0" smtClean="0"/>
              <a:t>	 </a:t>
            </a:r>
            <a:r>
              <a:rPr lang="en-US" sz="3200" u="sng" dirty="0" smtClean="0"/>
              <a:t>     </a:t>
            </a:r>
            <a:r>
              <a:rPr lang="en-US" sz="3200" dirty="0" smtClean="0"/>
              <a:t>      </a:t>
            </a:r>
            <a:r>
              <a:rPr lang="en-US" sz="3200" u="sng" dirty="0" smtClean="0"/>
              <a:t>     </a:t>
            </a:r>
            <a:r>
              <a:rPr lang="en-US" sz="3200" dirty="0"/>
              <a:t>		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9146" y="2982204"/>
            <a:ext cx="4234853" cy="387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3208" y="1755078"/>
            <a:ext cx="4020791" cy="5102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common denominator?</a:t>
            </a:r>
          </a:p>
          <a:p>
            <a:r>
              <a:rPr lang="en-US" dirty="0" smtClean="0"/>
              <a:t>What did you multiply 8 by to get to the common denominator?</a:t>
            </a:r>
          </a:p>
          <a:p>
            <a:r>
              <a:rPr lang="en-US" dirty="0" smtClean="0"/>
              <a:t>Whatever you do to the bottom, you have to do to the top! </a:t>
            </a:r>
            <a:r>
              <a:rPr lang="en-US" dirty="0" smtClean="0">
                <a:solidFill>
                  <a:srgbClr val="FF0000"/>
                </a:solidFill>
              </a:rPr>
              <a:t>SHOW YOUR WORK!!!</a:t>
            </a:r>
          </a:p>
          <a:p>
            <a:r>
              <a:rPr lang="en-US" dirty="0" smtClean="0"/>
              <a:t>Do to BOTH SIDES!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1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Altering the 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5078"/>
            <a:ext cx="5123208" cy="5102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:			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/>
              <a:t>	</a:t>
            </a:r>
            <a:r>
              <a:rPr lang="en-US" sz="3200" u="sng" dirty="0" smtClean="0"/>
              <a:t> 5 </a:t>
            </a:r>
            <a:r>
              <a:rPr lang="en-US" sz="3200" dirty="0" smtClean="0"/>
              <a:t>         </a:t>
            </a:r>
            <a:r>
              <a:rPr lang="en-US" sz="3200" u="sng" dirty="0" smtClean="0"/>
              <a:t> 1 </a:t>
            </a:r>
            <a:r>
              <a:rPr lang="en-US" sz="3200" dirty="0"/>
              <a:t>	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	 10</a:t>
            </a:r>
            <a:r>
              <a:rPr lang="en-US" sz="3200" dirty="0">
                <a:solidFill>
                  <a:srgbClr val="FF0000"/>
                </a:solidFill>
              </a:rPr>
              <a:t>	 </a:t>
            </a:r>
            <a:r>
              <a:rPr lang="en-US" sz="3200" dirty="0" smtClean="0">
                <a:solidFill>
                  <a:srgbClr val="FF0000"/>
                </a:solidFill>
              </a:rPr>
              <a:t>   3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 </a:t>
            </a:r>
            <a:r>
              <a:rPr lang="en-US" sz="3200" u="sng" dirty="0" smtClean="0"/>
              <a:t>     </a:t>
            </a:r>
            <a:r>
              <a:rPr lang="en-US" sz="3200" dirty="0" smtClean="0"/>
              <a:t>      </a:t>
            </a:r>
            <a:r>
              <a:rPr lang="en-US" sz="3200" u="sng" dirty="0" smtClean="0"/>
              <a:t>     </a:t>
            </a:r>
            <a:r>
              <a:rPr lang="en-US" sz="3200" dirty="0"/>
              <a:t>		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9146" y="2982204"/>
            <a:ext cx="4234853" cy="387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3208" y="1755078"/>
            <a:ext cx="4020791" cy="5102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common denominator?</a:t>
            </a:r>
          </a:p>
          <a:p>
            <a:r>
              <a:rPr lang="en-US" dirty="0" smtClean="0"/>
              <a:t>What did you multiply 8 by to get to the common denominator?</a:t>
            </a:r>
          </a:p>
          <a:p>
            <a:r>
              <a:rPr lang="en-US" dirty="0" smtClean="0"/>
              <a:t>Whatever you do to the bottom, you have to do to the top! </a:t>
            </a:r>
            <a:r>
              <a:rPr lang="en-US" dirty="0" smtClean="0">
                <a:solidFill>
                  <a:srgbClr val="FF0000"/>
                </a:solidFill>
              </a:rPr>
              <a:t>SHOW YOUR WORK!!!</a:t>
            </a:r>
          </a:p>
          <a:p>
            <a:r>
              <a:rPr lang="en-US" dirty="0" smtClean="0"/>
              <a:t>Do to BOTH SIDES!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2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Altering the 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5078"/>
            <a:ext cx="5123208" cy="5102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:			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/>
              <a:t>	</a:t>
            </a:r>
            <a:r>
              <a:rPr lang="en-US" sz="3200" dirty="0" smtClean="0"/>
              <a:t> 12         </a:t>
            </a:r>
            <a:r>
              <a:rPr lang="en-US" sz="3200" u="sng" dirty="0" smtClean="0"/>
              <a:t> 3</a:t>
            </a:r>
            <a:r>
              <a:rPr lang="en-US" sz="3200" u="sng" dirty="0"/>
              <a:t>	</a:t>
            </a:r>
            <a:r>
              <a:rPr lang="en-US" sz="3200" dirty="0"/>
              <a:t>		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	 </a:t>
            </a:r>
            <a:r>
              <a:rPr lang="en-US" sz="3200" dirty="0">
                <a:solidFill>
                  <a:srgbClr val="FF0000"/>
                </a:solidFill>
              </a:rPr>
              <a:t>	 </a:t>
            </a:r>
            <a:r>
              <a:rPr lang="en-US" sz="3200" dirty="0" smtClean="0">
                <a:solidFill>
                  <a:srgbClr val="FF0000"/>
                </a:solidFill>
              </a:rPr>
              <a:t>     5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 </a:t>
            </a:r>
            <a:r>
              <a:rPr lang="en-US" sz="3200" u="sng" dirty="0" smtClean="0"/>
              <a:t>     </a:t>
            </a:r>
            <a:r>
              <a:rPr lang="en-US" sz="3200" dirty="0" smtClean="0"/>
              <a:t>      </a:t>
            </a:r>
            <a:r>
              <a:rPr lang="en-US" sz="3200" u="sng" dirty="0" smtClean="0"/>
              <a:t>     </a:t>
            </a:r>
            <a:r>
              <a:rPr lang="en-US" sz="3200" dirty="0"/>
              <a:t>		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9146" y="2982204"/>
            <a:ext cx="4234853" cy="387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3208" y="1755078"/>
            <a:ext cx="4020791" cy="5102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common denominator?</a:t>
            </a:r>
          </a:p>
          <a:p>
            <a:r>
              <a:rPr lang="en-US" dirty="0" smtClean="0"/>
              <a:t>What did you multiply 8 by to get to the common denominator?</a:t>
            </a:r>
          </a:p>
          <a:p>
            <a:r>
              <a:rPr lang="en-US" dirty="0" smtClean="0"/>
              <a:t>Whatever you do to the bottom, you have to do to the top! </a:t>
            </a:r>
            <a:r>
              <a:rPr lang="en-US" dirty="0" smtClean="0">
                <a:solidFill>
                  <a:srgbClr val="FF0000"/>
                </a:solidFill>
              </a:rPr>
              <a:t>SHOW YOUR WORK!!!</a:t>
            </a:r>
          </a:p>
          <a:p>
            <a:r>
              <a:rPr lang="en-US" dirty="0" smtClean="0"/>
              <a:t>Do to BOTH SIDES!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2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NOT change the problem.</a:t>
            </a:r>
          </a:p>
          <a:p>
            <a:pPr marL="0" indent="0">
              <a:buNone/>
            </a:pPr>
            <a:r>
              <a:rPr lang="en-US" dirty="0" smtClean="0"/>
              <a:t>If the first numerator is smaller than the second, you must subtract in that order.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(FROM NOW ON) HAVE TO REMEMBER AND KNOW WHEN A NUMBER BECOMES NEGATIVE.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0995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37</TotalTime>
  <Words>307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Adding and Subtracting Rational #s</vt:lpstr>
      <vt:lpstr>Steps</vt:lpstr>
      <vt:lpstr>Step 1: Common Denominator</vt:lpstr>
      <vt:lpstr>Step 1: Common Denominator</vt:lpstr>
      <vt:lpstr>Step 1: Common Denominator</vt:lpstr>
      <vt:lpstr>Step 2: Altering the numerator</vt:lpstr>
      <vt:lpstr>Step 2: Altering the numerator</vt:lpstr>
      <vt:lpstr>Step 2: Altering the numerator</vt:lpstr>
      <vt:lpstr>THINGS TO REMEMBER</vt:lpstr>
      <vt:lpstr>Step 3: Add or Subtract</vt:lpstr>
      <vt:lpstr>PowerPoint Presentation</vt:lpstr>
      <vt:lpstr>DECIMALS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Rational #s</dc:title>
  <dc:creator>Admin Administrator</dc:creator>
  <cp:lastModifiedBy>Admin Administrator</cp:lastModifiedBy>
  <cp:revision>5</cp:revision>
  <dcterms:created xsi:type="dcterms:W3CDTF">2014-09-07T15:43:40Z</dcterms:created>
  <dcterms:modified xsi:type="dcterms:W3CDTF">2014-09-07T16:21:21Z</dcterms:modified>
</cp:coreProperties>
</file>