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68" r:id="rId2"/>
    <p:sldId id="257" r:id="rId3"/>
    <p:sldId id="259" r:id="rId4"/>
    <p:sldId id="266" r:id="rId5"/>
    <p:sldId id="260" r:id="rId6"/>
    <p:sldId id="258" r:id="rId7"/>
    <p:sldId id="276" r:id="rId8"/>
    <p:sldId id="262" r:id="rId9"/>
    <p:sldId id="263" r:id="rId10"/>
    <p:sldId id="264" r:id="rId11"/>
    <p:sldId id="265" r:id="rId12"/>
    <p:sldId id="281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80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89" autoAdjust="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43BE3-6E86-9748-992E-4B5F8F8CB152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AA4A1-CDDA-6F43-A284-69803E44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80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061407"/>
            <a:ext cx="7556313" cy="4500044"/>
          </a:xfrm>
        </p:spPr>
        <p:txBody>
          <a:bodyPr/>
          <a:lstStyle/>
          <a:p>
            <a:r>
              <a:rPr lang="en-US" sz="6600" dirty="0"/>
              <a:t>PH 3.1 – 3.2 Inequalities with addition and subtraction</a:t>
            </a:r>
            <a:br>
              <a:rPr lang="en-US" sz="6600" dirty="0"/>
            </a:b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54741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634" y="284215"/>
            <a:ext cx="7302573" cy="21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152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51" y="283826"/>
            <a:ext cx="7149031" cy="195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13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Extra Notes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29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PH 3.3 </a:t>
            </a:r>
            <a:br>
              <a:rPr lang="en-US" sz="7200" dirty="0" smtClean="0"/>
            </a:br>
            <a:r>
              <a:rPr lang="en-US" sz="7200" dirty="0" smtClean="0"/>
              <a:t>Solving Inequalities with Multiplication and Division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62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89670"/>
            <a:ext cx="7556313" cy="433649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When multiplying or dividing by a negative number, you must </a:t>
            </a:r>
            <a:r>
              <a:rPr lang="en-US" sz="4000" b="1" i="1" u="sng" dirty="0" smtClean="0"/>
              <a:t>FLIP THE SIGN</a:t>
            </a:r>
            <a:endParaRPr lang="en-US" sz="4000" b="1" i="1" u="sng" dirty="0"/>
          </a:p>
        </p:txBody>
      </p:sp>
    </p:spTree>
    <p:extLst>
      <p:ext uri="{BB962C8B-B14F-4D97-AF65-F5344CB8AC3E}">
        <p14:creationId xmlns:p14="http://schemas.microsoft.com/office/powerpoint/2010/main" val="1684479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3" y="350714"/>
            <a:ext cx="7236167" cy="180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215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3" y="201472"/>
            <a:ext cx="7332369" cy="237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87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3" y="265359"/>
            <a:ext cx="7556313" cy="226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598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4" y="484093"/>
            <a:ext cx="7409330" cy="164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341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4" y="142965"/>
            <a:ext cx="7212912" cy="205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815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846" y="1600200"/>
            <a:ext cx="7746941" cy="452596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Less than</a:t>
            </a:r>
          </a:p>
          <a:p>
            <a:r>
              <a:rPr lang="en-US" sz="4400" dirty="0"/>
              <a:t>Less than or equal to</a:t>
            </a:r>
          </a:p>
          <a:p>
            <a:r>
              <a:rPr lang="en-US" sz="4400" dirty="0"/>
              <a:t>Equal to</a:t>
            </a:r>
          </a:p>
          <a:p>
            <a:r>
              <a:rPr lang="en-US" sz="4400" dirty="0" smtClean="0"/>
              <a:t>Greater than</a:t>
            </a:r>
          </a:p>
          <a:p>
            <a:r>
              <a:rPr lang="en-US" sz="4400" dirty="0" smtClean="0"/>
              <a:t>Greater than or equal to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26549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3" y="182615"/>
            <a:ext cx="6966801" cy="249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587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423147"/>
            <a:ext cx="7556313" cy="1116106"/>
          </a:xfrm>
        </p:spPr>
        <p:txBody>
          <a:bodyPr/>
          <a:lstStyle/>
          <a:p>
            <a:r>
              <a:rPr lang="en-US" sz="6600" dirty="0" smtClean="0"/>
              <a:t>PH 3.4 </a:t>
            </a:r>
            <a:br>
              <a:rPr lang="en-US" sz="6600" dirty="0" smtClean="0"/>
            </a:br>
            <a:r>
              <a:rPr lang="en-US" sz="6600" dirty="0" smtClean="0"/>
              <a:t>Solving Multi-Step Inequalities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89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578"/>
            <a:ext cx="7556313" cy="4817586"/>
          </a:xfrm>
        </p:spPr>
        <p:txBody>
          <a:bodyPr>
            <a:noAutofit/>
          </a:bodyPr>
          <a:lstStyle/>
          <a:p>
            <a:r>
              <a:rPr lang="en-US" sz="3600" dirty="0" smtClean="0"/>
              <a:t>Combine like terms first</a:t>
            </a:r>
          </a:p>
          <a:p>
            <a:r>
              <a:rPr lang="en-US" sz="3600" dirty="0" smtClean="0"/>
              <a:t>GOAL: Get the variable by itself through addition or subtraction</a:t>
            </a:r>
          </a:p>
          <a:p>
            <a:r>
              <a:rPr lang="en-US" sz="3600" dirty="0" smtClean="0"/>
              <a:t>Multiply or divide to isolate the variable </a:t>
            </a:r>
          </a:p>
          <a:p>
            <a:r>
              <a:rPr lang="en-US" sz="3600" dirty="0" smtClean="0"/>
              <a:t>Write the solution with the variable first.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92988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3" y="244952"/>
            <a:ext cx="7351609" cy="180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02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4" y="181452"/>
            <a:ext cx="7370850" cy="205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561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Line Circles and Shading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525210" cy="4144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Open Circle				Closed Circle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Left					Right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7755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POINTS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500041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point chosen by you to determine if it satisfies the inequality.</a:t>
            </a:r>
          </a:p>
          <a:p>
            <a:endParaRPr lang="en-US" sz="3200" dirty="0"/>
          </a:p>
          <a:p>
            <a:r>
              <a:rPr lang="en-US" sz="3200" dirty="0" smtClean="0"/>
              <a:t>It helps you to determine if you have shaded correctly and/or where to shade (This is more useful on coordinate plane graphs)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969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18367" r="18367"/>
          <a:stretch>
            <a:fillRect/>
          </a:stretch>
        </p:blipFill>
        <p:spPr>
          <a:xfrm>
            <a:off x="902522" y="1911435"/>
            <a:ext cx="6966801" cy="1911776"/>
          </a:xfr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52397" y="13654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x</a:t>
            </a:r>
            <a:r>
              <a:rPr lang="en-US" sz="2800" dirty="0" smtClean="0"/>
              <a:t> &gt; 4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b &lt; -3</a:t>
            </a:r>
          </a:p>
        </p:txBody>
      </p:sp>
      <p:pic>
        <p:nvPicPr>
          <p:cNvPr id="8" name="Content Placeholder 5"/>
          <p:cNvPicPr>
            <a:picLocks noChangeAspect="1"/>
          </p:cNvPicPr>
          <p:nvPr/>
        </p:nvPicPr>
        <p:blipFill>
          <a:blip r:embed="rId2"/>
          <a:srcRect l="18367" r="18367"/>
          <a:stretch>
            <a:fillRect/>
          </a:stretch>
        </p:blipFill>
        <p:spPr>
          <a:xfrm>
            <a:off x="1054922" y="4554475"/>
            <a:ext cx="6966801" cy="191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1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Ignore the sign at first.  </a:t>
            </a:r>
          </a:p>
          <a:p>
            <a:r>
              <a:rPr lang="en-US" sz="3600" dirty="0" smtClean="0"/>
              <a:t>Solve as though it were an equal sign (Just like a normal equation)</a:t>
            </a:r>
          </a:p>
          <a:p>
            <a:r>
              <a:rPr lang="en-US" sz="3600" dirty="0" smtClean="0"/>
              <a:t>Then, put the inequality sign back in the solution.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19725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30692"/>
            <a:ext cx="7832619" cy="546614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When there is a fraction as a coefficient to the variable ( Example: 3/4x), you must multiply both sides of the equation by the RECIPROCAL of that fraction to clear it from the variable.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1038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321" y="291622"/>
            <a:ext cx="6735916" cy="153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942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994" y="482422"/>
            <a:ext cx="7251011" cy="181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195178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122</TotalTime>
  <Words>212</Words>
  <Application>Microsoft Macintosh PowerPoint</Application>
  <PresentationFormat>On-screen Show (4:3)</PresentationFormat>
  <Paragraphs>37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Advantage</vt:lpstr>
      <vt:lpstr>PH 3.1 – 3.2 Inequalities with addition and subtraction </vt:lpstr>
      <vt:lpstr>PowerPoint Presentation</vt:lpstr>
      <vt:lpstr>Number Line Circles and Shading</vt:lpstr>
      <vt:lpstr>TEST POINTS </vt:lpstr>
      <vt:lpstr>Examples</vt:lpstr>
      <vt:lpstr>How to Solve</vt:lpstr>
      <vt:lpstr>Reminders:</vt:lpstr>
      <vt:lpstr>PowerPoint Presentation</vt:lpstr>
      <vt:lpstr>PowerPoint Presentation</vt:lpstr>
      <vt:lpstr>PowerPoint Presentation</vt:lpstr>
      <vt:lpstr>PowerPoint Presentation</vt:lpstr>
      <vt:lpstr>Extra Notes</vt:lpstr>
      <vt:lpstr>PH 3.3  Solving Inequalities with Multiplication and Division</vt:lpstr>
      <vt:lpstr>Rule: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 3.4  Solving Multi-Step Inequalities</vt:lpstr>
      <vt:lpstr>Remember: </vt:lpstr>
      <vt:lpstr>PowerPoint Presentation</vt:lpstr>
      <vt:lpstr>PowerPoint Presentation</vt:lpstr>
    </vt:vector>
  </TitlesOfParts>
  <Company>Orland School District 135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Prentice Hall Chapter 3: Inequalities</dc:title>
  <dc:creator>Admin Administrator</dc:creator>
  <cp:lastModifiedBy>Admin Administrator</cp:lastModifiedBy>
  <cp:revision>10</cp:revision>
  <dcterms:created xsi:type="dcterms:W3CDTF">2014-10-20T00:33:33Z</dcterms:created>
  <dcterms:modified xsi:type="dcterms:W3CDTF">2014-10-20T02:36:29Z</dcterms:modified>
</cp:coreProperties>
</file>