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sldIdLst>
    <p:sldId id="256" r:id="rId2"/>
    <p:sldId id="257" r:id="rId3"/>
    <p:sldId id="258" r:id="rId4"/>
    <p:sldId id="260" r:id="rId5"/>
    <p:sldId id="272" r:id="rId6"/>
    <p:sldId id="259" r:id="rId7"/>
    <p:sldId id="261" r:id="rId8"/>
    <p:sldId id="273" r:id="rId9"/>
    <p:sldId id="274" r:id="rId10"/>
    <p:sldId id="262" r:id="rId11"/>
    <p:sldId id="264" r:id="rId12"/>
    <p:sldId id="275" r:id="rId13"/>
    <p:sldId id="276" r:id="rId14"/>
    <p:sldId id="263" r:id="rId15"/>
    <p:sldId id="268" r:id="rId16"/>
    <p:sldId id="271" r:id="rId17"/>
    <p:sldId id="269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43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7CE38E4D-051A-41E1-86A4-E56916468FD0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7CE38E4D-051A-41E1-86A4-E56916468FD0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7CE38E4D-051A-41E1-86A4-E56916468FD0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29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2.3 </a:t>
            </a:r>
            <a:br>
              <a:rPr lang="en-US" dirty="0" smtClean="0"/>
            </a:br>
            <a:r>
              <a:rPr lang="en-US" dirty="0" smtClean="0"/>
              <a:t>Constant of Proportionality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161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66718" b="-66718"/>
          <a:stretch>
            <a:fillRect/>
          </a:stretch>
        </p:blipFill>
        <p:spPr>
          <a:xfrm>
            <a:off x="161584" y="641685"/>
            <a:ext cx="8875468" cy="4922252"/>
          </a:xfrm>
        </p:spPr>
      </p:pic>
    </p:spTree>
    <p:extLst>
      <p:ext uri="{BB962C8B-B14F-4D97-AF65-F5344CB8AC3E}">
        <p14:creationId xmlns:p14="http://schemas.microsoft.com/office/powerpoint/2010/main" val="1567254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2147"/>
            <a:ext cx="9144000" cy="47190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0513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222810" b="-222810"/>
          <a:stretch>
            <a:fillRect/>
          </a:stretch>
        </p:blipFill>
        <p:spPr>
          <a:xfrm>
            <a:off x="914400" y="-1179178"/>
            <a:ext cx="7313613" cy="405606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644" y="1575468"/>
            <a:ext cx="6731000" cy="4737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53744"/>
            <a:ext cx="5629831" cy="264628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5"/>
          <a:srcRect t="-70977" b="-70977"/>
          <a:stretch>
            <a:fillRect/>
          </a:stretch>
        </p:blipFill>
        <p:spPr>
          <a:xfrm>
            <a:off x="1716505" y="3757780"/>
            <a:ext cx="7313613" cy="405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62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605" y="2835164"/>
            <a:ext cx="8633983" cy="28251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35" y="145083"/>
            <a:ext cx="9011872" cy="162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11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50679" r="-50679"/>
          <a:stretch>
            <a:fillRect/>
          </a:stretch>
        </p:blipFill>
        <p:spPr>
          <a:xfrm>
            <a:off x="-917075" y="155658"/>
            <a:ext cx="11451390" cy="6350835"/>
          </a:xfrm>
        </p:spPr>
      </p:pic>
    </p:spTree>
    <p:extLst>
      <p:ext uri="{BB962C8B-B14F-4D97-AF65-F5344CB8AC3E}">
        <p14:creationId xmlns:p14="http://schemas.microsoft.com/office/powerpoint/2010/main" val="306638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" y="191135"/>
            <a:ext cx="8733440" cy="56000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0227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11" y="711417"/>
            <a:ext cx="8852435" cy="5237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1360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71" y="124226"/>
            <a:ext cx="5011086" cy="3221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182" y="3522579"/>
            <a:ext cx="5153292" cy="31081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8867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23" y="152400"/>
            <a:ext cx="3951656" cy="3550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167" r="-46167"/>
          <a:stretch>
            <a:fillRect/>
          </a:stretch>
        </p:blipFill>
        <p:spPr bwMode="auto">
          <a:xfrm>
            <a:off x="3039980" y="2443664"/>
            <a:ext cx="7313613" cy="40560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6055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79371" r="-79371"/>
          <a:stretch>
            <a:fillRect/>
          </a:stretch>
        </p:blipFill>
        <p:spPr>
          <a:xfrm>
            <a:off x="-1024021" y="240631"/>
            <a:ext cx="11449885" cy="6350000"/>
          </a:xfrm>
        </p:spPr>
      </p:pic>
    </p:spTree>
    <p:extLst>
      <p:ext uri="{BB962C8B-B14F-4D97-AF65-F5344CB8AC3E}">
        <p14:creationId xmlns:p14="http://schemas.microsoft.com/office/powerpoint/2010/main" val="2568146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8245" r="-8245"/>
          <a:stretch>
            <a:fillRect/>
          </a:stretch>
        </p:blipFill>
        <p:spPr>
          <a:xfrm>
            <a:off x="-382337" y="503238"/>
            <a:ext cx="10008553" cy="5550651"/>
          </a:xfrm>
        </p:spPr>
      </p:pic>
    </p:spTree>
    <p:extLst>
      <p:ext uri="{BB962C8B-B14F-4D97-AF65-F5344CB8AC3E}">
        <p14:creationId xmlns:p14="http://schemas.microsoft.com/office/powerpoint/2010/main" val="2365221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5719" b="-85719"/>
          <a:stretch>
            <a:fillRect/>
          </a:stretch>
        </p:blipFill>
        <p:spPr bwMode="auto">
          <a:xfrm>
            <a:off x="280737" y="-1179179"/>
            <a:ext cx="8635999" cy="4735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37" y="2852870"/>
            <a:ext cx="2058737" cy="3015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3531" y="2336317"/>
            <a:ext cx="6199392" cy="8453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3531" y="3422315"/>
            <a:ext cx="6353538" cy="5481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5444" y="4103102"/>
            <a:ext cx="5511800" cy="723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0978" y="5077325"/>
            <a:ext cx="1473200" cy="660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71254" y="4974053"/>
            <a:ext cx="2400300" cy="1104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35444" y="6199265"/>
            <a:ext cx="59944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223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5719" b="-85719"/>
          <a:stretch>
            <a:fillRect/>
          </a:stretch>
        </p:blipFill>
        <p:spPr bwMode="auto">
          <a:xfrm>
            <a:off x="280737" y="-1179179"/>
            <a:ext cx="8635999" cy="4735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37" y="2852870"/>
            <a:ext cx="2058737" cy="3015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9898" y="2852870"/>
            <a:ext cx="6577262" cy="9747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6963" y="4261853"/>
            <a:ext cx="2972750" cy="11523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131" y="5868735"/>
            <a:ext cx="6277605" cy="58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64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40241" b="-40241"/>
          <a:stretch>
            <a:fillRect/>
          </a:stretch>
        </p:blipFill>
        <p:spPr>
          <a:xfrm>
            <a:off x="105122" y="652270"/>
            <a:ext cx="8972038" cy="4975809"/>
          </a:xfrm>
        </p:spPr>
      </p:pic>
    </p:spTree>
    <p:extLst>
      <p:ext uri="{BB962C8B-B14F-4D97-AF65-F5344CB8AC3E}">
        <p14:creationId xmlns:p14="http://schemas.microsoft.com/office/powerpoint/2010/main" val="3877156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41765" b="-41765"/>
          <a:stretch>
            <a:fillRect/>
          </a:stretch>
        </p:blipFill>
        <p:spPr>
          <a:xfrm>
            <a:off x="152400" y="-791493"/>
            <a:ext cx="8831179" cy="489769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00" y="3325394"/>
            <a:ext cx="7937500" cy="1130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8000" y="4716379"/>
            <a:ext cx="55753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818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223701" b="-223701"/>
          <a:stretch>
            <a:fillRect/>
          </a:stretch>
        </p:blipFill>
        <p:spPr>
          <a:xfrm>
            <a:off x="914400" y="986506"/>
            <a:ext cx="7313613" cy="405606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821" y="3429000"/>
            <a:ext cx="3505200" cy="35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4823994"/>
            <a:ext cx="6756400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7921" y="5603370"/>
            <a:ext cx="3467100" cy="368300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6"/>
          <a:srcRect t="-41765" b="-41765"/>
          <a:stretch>
            <a:fillRect/>
          </a:stretch>
        </p:blipFill>
        <p:spPr>
          <a:xfrm>
            <a:off x="914400" y="-939301"/>
            <a:ext cx="7406572" cy="410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452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37092" b="-37092"/>
          <a:stretch>
            <a:fillRect/>
          </a:stretch>
        </p:blipFill>
        <p:spPr>
          <a:xfrm>
            <a:off x="0" y="797343"/>
            <a:ext cx="9072074" cy="5031288"/>
          </a:xfrm>
        </p:spPr>
      </p:pic>
    </p:spTree>
    <p:extLst>
      <p:ext uri="{BB962C8B-B14F-4D97-AF65-F5344CB8AC3E}">
        <p14:creationId xmlns:p14="http://schemas.microsoft.com/office/powerpoint/2010/main" val="36106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37</TotalTime>
  <Words>1</Words>
  <Application>Microsoft Macintosh PowerPoint</Application>
  <PresentationFormat>On-screen Show (4:3)</PresentationFormat>
  <Paragraphs>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Inkwell</vt:lpstr>
      <vt:lpstr>2.3  Constant of Proportionality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Orland School District 135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2.3  Constant of Proportionality</dc:title>
  <dc:creator>Admin Administrator</dc:creator>
  <cp:lastModifiedBy>Admin Administrator</cp:lastModifiedBy>
  <cp:revision>7</cp:revision>
  <dcterms:created xsi:type="dcterms:W3CDTF">2014-11-09T21:30:32Z</dcterms:created>
  <dcterms:modified xsi:type="dcterms:W3CDTF">2014-11-12T02:16:22Z</dcterms:modified>
</cp:coreProperties>
</file>