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9774" y="1680881"/>
            <a:ext cx="3810298" cy="2457106"/>
          </a:xfrm>
        </p:spPr>
        <p:txBody>
          <a:bodyPr/>
          <a:lstStyle/>
          <a:p>
            <a:r>
              <a:rPr lang="en-US" dirty="0" smtClean="0"/>
              <a:t>4.9 Graphing Data on the Coordinate Pane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15" y="2020888"/>
            <a:ext cx="4948238" cy="886968"/>
          </a:xfrm>
        </p:spPr>
        <p:txBody>
          <a:bodyPr/>
          <a:lstStyle/>
          <a:p>
            <a:r>
              <a:rPr lang="en-US" dirty="0" smtClean="0"/>
              <a:t>Quadrants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private:var:folders:25:wqy9_0hd2qq6tdfthnwylklw8qkzs5:T:TemporaryItems:S2U4L1GLgri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525" y="442337"/>
            <a:ext cx="6493496" cy="6415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761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97" y="685800"/>
            <a:ext cx="7692241" cy="886968"/>
          </a:xfrm>
        </p:spPr>
        <p:txBody>
          <a:bodyPr/>
          <a:lstStyle/>
          <a:p>
            <a:pPr algn="ctr"/>
            <a:r>
              <a:rPr lang="en-US" sz="4800" dirty="0" smtClean="0"/>
              <a:t>Ordered Pairs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804" y="2020888"/>
            <a:ext cx="6277798" cy="41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(x, y)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3200" dirty="0" smtClean="0"/>
              <a:t>x </a:t>
            </a:r>
            <a:r>
              <a:rPr lang="en-US" sz="3200" dirty="0" smtClean="0">
                <a:sym typeface="Wingdings"/>
              </a:rPr>
              <a:t> “the left right direction”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Y  “the up down direction”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28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75" y="242316"/>
            <a:ext cx="4948238" cy="886968"/>
          </a:xfrm>
        </p:spPr>
        <p:txBody>
          <a:bodyPr/>
          <a:lstStyle/>
          <a:p>
            <a:r>
              <a:rPr lang="en-US" dirty="0" smtClean="0"/>
              <a:t>Identify the ordered pairs for each point on the grid.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530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148"/>
            <a:ext cx="5479977" cy="556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7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574" y="197083"/>
            <a:ext cx="6903488" cy="69034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Functiontable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34"/>
            <a:ext cx="3784600" cy="97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0734"/>
            <a:ext cx="7806407" cy="886968"/>
          </a:xfrm>
        </p:spPr>
        <p:txBody>
          <a:bodyPr/>
          <a:lstStyle/>
          <a:p>
            <a:r>
              <a:rPr lang="en-US" dirty="0" smtClean="0"/>
              <a:t>Graphing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9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08" y="1572768"/>
            <a:ext cx="9001292" cy="45533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graph that represents two groups of data.</a:t>
            </a:r>
            <a:endParaRPr lang="en-US" sz="32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9655"/>
            <a:ext cx="9206608" cy="337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2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915" y="685800"/>
            <a:ext cx="7749324" cy="886968"/>
          </a:xfrm>
        </p:spPr>
        <p:txBody>
          <a:bodyPr/>
          <a:lstStyle/>
          <a:p>
            <a:r>
              <a:rPr lang="en-US" sz="5400" dirty="0" smtClean="0"/>
              <a:t>HW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p. 63</a:t>
            </a:r>
          </a:p>
          <a:p>
            <a:pPr marL="0" indent="0">
              <a:buNone/>
            </a:pPr>
            <a:r>
              <a:rPr lang="en-US" sz="4400" dirty="0" smtClean="0"/>
              <a:t>#20</a:t>
            </a:r>
            <a:r>
              <a:rPr lang="en-US" sz="4400" smtClean="0"/>
              <a:t>-</a:t>
            </a:r>
            <a:r>
              <a:rPr lang="en-US" sz="4400" smtClean="0"/>
              <a:t>34 ALL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#40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87251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32</TotalTime>
  <Words>66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Inspiration</vt:lpstr>
      <vt:lpstr>4.9 Graphing Data on the Coordinate Pane</vt:lpstr>
      <vt:lpstr>Quadrants</vt:lpstr>
      <vt:lpstr>Ordered Pairs</vt:lpstr>
      <vt:lpstr>Identify the ordered pairs for each point on the grid.</vt:lpstr>
      <vt:lpstr>Graphing Points</vt:lpstr>
      <vt:lpstr>Scatter Plots</vt:lpstr>
      <vt:lpstr>HW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4.9 Graphing Data on the Coordinate Pane</dc:title>
  <dc:creator>Admin Administrator</dc:creator>
  <cp:lastModifiedBy>Admin Administrator</cp:lastModifiedBy>
  <cp:revision>5</cp:revision>
  <dcterms:created xsi:type="dcterms:W3CDTF">2014-09-09T01:38:53Z</dcterms:created>
  <dcterms:modified xsi:type="dcterms:W3CDTF">2014-09-10T01:52:11Z</dcterms:modified>
</cp:coreProperties>
</file>