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1.8 Properties of Real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12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91" y="2595562"/>
            <a:ext cx="8525109" cy="36707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PAGE 55</a:t>
            </a:r>
          </a:p>
          <a:p>
            <a:pPr marL="0" indent="0" algn="ctr">
              <a:buNone/>
            </a:pPr>
            <a:r>
              <a:rPr lang="en-US" sz="4000" dirty="0" smtClean="0"/>
              <a:t>CHECK UNDERSTANDING </a:t>
            </a:r>
          </a:p>
          <a:p>
            <a:pPr marL="0" indent="0" algn="ctr">
              <a:buNone/>
            </a:pPr>
            <a:r>
              <a:rPr lang="en-US" sz="4000" dirty="0" smtClean="0"/>
              <a:t>(MIDDLE OF PAGE)	</a:t>
            </a:r>
          </a:p>
          <a:p>
            <a:pPr marL="0" indent="0" algn="ctr">
              <a:buNone/>
            </a:pPr>
            <a:r>
              <a:rPr lang="en-US" sz="4000" dirty="0" smtClean="0"/>
              <a:t>A - 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073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Page 57</a:t>
            </a:r>
          </a:p>
          <a:p>
            <a:pPr marL="0" indent="0" algn="ctr">
              <a:buNone/>
            </a:pPr>
            <a:r>
              <a:rPr lang="en-US" sz="4800" dirty="0" smtClean="0"/>
              <a:t>#32 </a:t>
            </a:r>
            <a:r>
              <a:rPr lang="en-US" sz="4800" smtClean="0"/>
              <a:t>– </a:t>
            </a:r>
            <a:r>
              <a:rPr lang="en-US" sz="4800" smtClean="0"/>
              <a:t>43 </a:t>
            </a:r>
            <a:r>
              <a:rPr lang="en-US" sz="4800" dirty="0" smtClean="0"/>
              <a:t>ALL</a:t>
            </a:r>
          </a:p>
          <a:p>
            <a:pPr marL="0" indent="0" algn="ctr">
              <a:buNone/>
            </a:pPr>
            <a:r>
              <a:rPr lang="en-US" sz="4800" dirty="0" smtClean="0"/>
              <a:t>#45, 46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6480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Commutative (Addition)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97296"/>
            <a:ext cx="9144000" cy="39690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“you can switch it around and it just don’t matter” property</a:t>
            </a:r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6000" dirty="0" smtClean="0"/>
              <a:t>a + b = b + 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5192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Commutative (Multiplication)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97296"/>
            <a:ext cx="9144000" cy="39690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“you can switch it around and it just don’t matter” property</a:t>
            </a:r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6000" dirty="0" smtClean="0"/>
              <a:t>a </a:t>
            </a:r>
            <a:r>
              <a:rPr lang="en-US" sz="6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6000" dirty="0" smtClean="0"/>
              <a:t> b = b </a:t>
            </a:r>
            <a:r>
              <a:rPr lang="en-US" sz="6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6000" dirty="0" smtClean="0"/>
              <a:t> 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0517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(Addition)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03" y="2595562"/>
            <a:ext cx="8482297" cy="36707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Order of numbers stay, parenthesis shift</a:t>
            </a:r>
            <a:endParaRPr lang="en-US" sz="2800" dirty="0"/>
          </a:p>
          <a:p>
            <a:pPr algn="ctr"/>
            <a:endParaRPr lang="en-US" sz="2800" dirty="0" smtClean="0"/>
          </a:p>
          <a:p>
            <a:pPr marL="0" indent="0" algn="ctr">
              <a:buNone/>
            </a:pPr>
            <a:r>
              <a:rPr lang="en-US" sz="5400" dirty="0" smtClean="0"/>
              <a:t>(a + b) + c = a + (b + c)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085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(Multiplication)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03" y="2595562"/>
            <a:ext cx="8482297" cy="36707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Order of numbers stay, parenthesis shift</a:t>
            </a:r>
            <a:endParaRPr lang="en-US" sz="2800" dirty="0"/>
          </a:p>
          <a:p>
            <a:pPr algn="ctr"/>
            <a:endParaRPr lang="en-US" sz="2800" dirty="0" smtClean="0"/>
          </a:p>
          <a:p>
            <a:pPr marL="0" indent="0" algn="ctr">
              <a:buNone/>
            </a:pPr>
            <a:r>
              <a:rPr lang="en-US" sz="5400" dirty="0" smtClean="0"/>
              <a:t>(a </a:t>
            </a:r>
            <a:r>
              <a:rPr lang="en-US" sz="54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5400" dirty="0" smtClean="0"/>
              <a:t> b) </a:t>
            </a:r>
            <a:r>
              <a:rPr lang="en-US" sz="54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5400" dirty="0" smtClean="0"/>
              <a:t> c = a </a:t>
            </a:r>
            <a:r>
              <a:rPr lang="en-US" sz="54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5400" dirty="0" smtClean="0"/>
              <a:t> (b </a:t>
            </a:r>
            <a:r>
              <a:rPr lang="en-US" sz="54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5400" dirty="0" smtClean="0"/>
              <a:t> c)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9307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Property (Addition)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95" y="2240222"/>
            <a:ext cx="8933506" cy="44233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The “zero” property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What can you add to a number to get the SAME EXACT NUMBER?</a:t>
            </a:r>
            <a:endParaRPr lang="en-US" sz="3600" dirty="0"/>
          </a:p>
          <a:p>
            <a:pPr marL="0" indent="0" algn="ctr">
              <a:buNone/>
            </a:pPr>
            <a:r>
              <a:rPr lang="en-US" sz="6000" dirty="0" smtClean="0"/>
              <a:t>a + 0 = 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7535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Property (Multiplication)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95" y="2240222"/>
            <a:ext cx="8933506" cy="44233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The “one” property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What can you multiply a number by to get the SAME EXACT NUMBER?</a:t>
            </a:r>
            <a:endParaRPr lang="en-US" sz="3600" dirty="0"/>
          </a:p>
          <a:p>
            <a:pPr marL="0" indent="0" algn="ctr">
              <a:buNone/>
            </a:pPr>
            <a:r>
              <a:rPr lang="en-US" sz="6000" dirty="0" smtClean="0"/>
              <a:t>a </a:t>
            </a:r>
            <a:r>
              <a:rPr lang="en-US" sz="60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6000" dirty="0" smtClean="0"/>
              <a:t> 1 = 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0680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(Addition)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5562"/>
            <a:ext cx="9144000" cy="36707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For every value </a:t>
            </a:r>
            <a:r>
              <a:rPr lang="en-US" sz="3600" i="1" dirty="0" smtClean="0"/>
              <a:t>a</a:t>
            </a:r>
            <a:r>
              <a:rPr lang="en-US" sz="3600" dirty="0" smtClean="0"/>
              <a:t>, there is an equal but opposite </a:t>
            </a:r>
            <a:r>
              <a:rPr lang="en-US" sz="3600" i="1" dirty="0" smtClean="0"/>
              <a:t>a</a:t>
            </a:r>
            <a:r>
              <a:rPr lang="en-US" sz="3600" dirty="0" smtClean="0"/>
              <a:t> (additive inverse)</a:t>
            </a:r>
          </a:p>
          <a:p>
            <a:pPr algn="ctr"/>
            <a:endParaRPr lang="en-US" sz="4800" dirty="0"/>
          </a:p>
          <a:p>
            <a:pPr marL="0" indent="0" algn="ctr">
              <a:buNone/>
            </a:pPr>
            <a:r>
              <a:rPr lang="en-US" sz="7200" dirty="0" smtClean="0"/>
              <a:t>a + (-a) = 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18278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(Multiplication)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5562"/>
            <a:ext cx="9144000" cy="36707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For every value </a:t>
            </a:r>
            <a:r>
              <a:rPr lang="en-US" sz="3600" i="1" dirty="0" smtClean="0"/>
              <a:t>a</a:t>
            </a:r>
            <a:r>
              <a:rPr lang="en-US" sz="3600" dirty="0" smtClean="0"/>
              <a:t>, there is an equal but reciprocal of </a:t>
            </a:r>
            <a:r>
              <a:rPr lang="en-US" sz="3600" i="1" dirty="0" smtClean="0"/>
              <a:t>a</a:t>
            </a:r>
            <a:r>
              <a:rPr lang="en-US" sz="3600" dirty="0" smtClean="0"/>
              <a:t> (multiplicative inverse)</a:t>
            </a:r>
          </a:p>
          <a:p>
            <a:pPr algn="ctr"/>
            <a:endParaRPr lang="en-US" sz="4800" dirty="0"/>
          </a:p>
          <a:p>
            <a:pPr marL="0" indent="0" algn="ctr">
              <a:buNone/>
            </a:pPr>
            <a:r>
              <a:rPr lang="en-US" sz="7200" dirty="0" smtClean="0"/>
              <a:t>a </a:t>
            </a:r>
            <a:r>
              <a:rPr lang="en-US" sz="72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7200" dirty="0" smtClean="0"/>
              <a:t> (  ) = 0</a:t>
            </a:r>
            <a:endParaRPr lang="en-US" sz="7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946762"/>
              </p:ext>
            </p:extLst>
          </p:nvPr>
        </p:nvGraphicFramePr>
        <p:xfrm>
          <a:off x="4243839" y="4659191"/>
          <a:ext cx="347917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3839" y="4659191"/>
                        <a:ext cx="347917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089851"/>
              </p:ext>
            </p:extLst>
          </p:nvPr>
        </p:nvGraphicFramePr>
        <p:xfrm>
          <a:off x="4345611" y="5070703"/>
          <a:ext cx="435205" cy="1124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52400" imgH="393700" progId="Equation.3">
                  <p:embed/>
                </p:oleObj>
              </mc:Choice>
              <mc:Fallback>
                <p:oleObj name="Equation" r:id="rId5" imgW="152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5611" y="5070703"/>
                        <a:ext cx="435205" cy="1124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70062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20</TotalTime>
  <Words>243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Perception</vt:lpstr>
      <vt:lpstr>Equation</vt:lpstr>
      <vt:lpstr>1.8 Properties of Real Numbers</vt:lpstr>
      <vt:lpstr>Commutative (Addition) </vt:lpstr>
      <vt:lpstr>Commutative (Multiplication) </vt:lpstr>
      <vt:lpstr>Associative (Addition)</vt:lpstr>
      <vt:lpstr>Associative (Multiplication)</vt:lpstr>
      <vt:lpstr>Identity Property (Addition)</vt:lpstr>
      <vt:lpstr>Identity Property (Multiplication)</vt:lpstr>
      <vt:lpstr>Inverse (Addition)</vt:lpstr>
      <vt:lpstr>Inverse (Multiplication)</vt:lpstr>
      <vt:lpstr>BOOKS!</vt:lpstr>
      <vt:lpstr>Homework 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1.8 Properties of Real Numbers</dc:title>
  <dc:creator>Admin Administrator</dc:creator>
  <cp:lastModifiedBy>Admin Administrator</cp:lastModifiedBy>
  <cp:revision>4</cp:revision>
  <dcterms:created xsi:type="dcterms:W3CDTF">2014-09-09T00:55:17Z</dcterms:created>
  <dcterms:modified xsi:type="dcterms:W3CDTF">2014-09-09T01:21:07Z</dcterms:modified>
</cp:coreProperties>
</file>