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56" r:id="rId3"/>
    <p:sldId id="257" r:id="rId4"/>
    <p:sldId id="264" r:id="rId5"/>
    <p:sldId id="258" r:id="rId6"/>
    <p:sldId id="262" r:id="rId7"/>
    <p:sldId id="260" r:id="rId8"/>
    <p:sldId id="261" r:id="rId9"/>
    <p:sldId id="259" r:id="rId10"/>
    <p:sldId id="263" r:id="rId11"/>
    <p:sldId id="265" r:id="rId12"/>
    <p:sldId id="266" r:id="rId13"/>
    <p:sldId id="267" r:id="rId14"/>
    <p:sldId id="268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76" autoAdjust="0"/>
  </p:normalViewPr>
  <p:slideViewPr>
    <p:cSldViewPr snapToGrid="0" snapToObjects="1">
      <p:cViewPr varScale="1">
        <p:scale>
          <a:sx n="100" d="100"/>
          <a:sy n="10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623299" cy="431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Log into CLASSROOM.  </a:t>
            </a:r>
          </a:p>
          <a:p>
            <a:r>
              <a:rPr lang="en-US" sz="3200" dirty="0" smtClean="0"/>
              <a:t>Click on Warm-Up Week 3</a:t>
            </a:r>
          </a:p>
          <a:p>
            <a:r>
              <a:rPr lang="en-US" sz="3200" dirty="0" smtClean="0"/>
              <a:t>Complete it in your notebooks/on your paper</a:t>
            </a:r>
          </a:p>
          <a:p>
            <a:pPr marL="0" indent="0">
              <a:buNone/>
            </a:pPr>
            <a:r>
              <a:rPr lang="en-US" sz="3200" dirty="0" smtClean="0"/>
              <a:t>****CONTINUE FROM LAST WEEK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(IF YOU WERE ABSENT…ASK YOUR NEIGHBOR!)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 UP 		9/8/14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-3(-5x - 9)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5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2235200"/>
            <a:ext cx="8724899" cy="44196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800" dirty="0" smtClean="0"/>
              <a:t>(3x + 4) 7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800" dirty="0"/>
              <a:t>-</a:t>
            </a:r>
            <a:r>
              <a:rPr lang="en-US" sz="4800" dirty="0" smtClean="0"/>
              <a:t>(14x – 3)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800" dirty="0" smtClean="0"/>
              <a:t>-(-7x + 1)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800" dirty="0" smtClean="0"/>
              <a:t>8(x - y)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 these and </a:t>
            </a:r>
            <a:br>
              <a:rPr lang="en-US" dirty="0" smtClean="0"/>
            </a:br>
            <a:r>
              <a:rPr lang="en-US" dirty="0" smtClean="0"/>
              <a:t>share with your partner!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5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300" y="1917700"/>
            <a:ext cx="8559799" cy="4208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-4x + 3(2x – 5)		</a:t>
            </a:r>
            <a:r>
              <a:rPr lang="en-US" sz="2800" dirty="0" smtClean="0"/>
              <a:t>**Remember: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ORDER OF OPERATIONS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6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4(2a + 2) - 17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6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9767" y="2142066"/>
            <a:ext cx="8640233" cy="4512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“The quantity of”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what is inside the parenthesis</a:t>
            </a:r>
          </a:p>
          <a:p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EXAMPLE: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-8 times the quantity of 4 plus x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6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36800"/>
            <a:ext cx="8762999" cy="43053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Things to remember:</a:t>
            </a:r>
          </a:p>
          <a:p>
            <a:r>
              <a:rPr lang="en-US" dirty="0" smtClean="0"/>
              <a:t>“Like terms” have to have something in common</a:t>
            </a:r>
          </a:p>
          <a:p>
            <a:r>
              <a:rPr lang="en-US" dirty="0" smtClean="0"/>
              <a:t>Variables:</a:t>
            </a:r>
          </a:p>
          <a:p>
            <a:pPr lvl="1"/>
            <a:r>
              <a:rPr lang="en-US" dirty="0" smtClean="0"/>
              <a:t>X and x</a:t>
            </a:r>
            <a:r>
              <a:rPr lang="en-US" baseline="30000" dirty="0" smtClean="0"/>
              <a:t>2</a:t>
            </a:r>
            <a:r>
              <a:rPr lang="en-US" dirty="0" smtClean="0"/>
              <a:t> are NOT the same thing</a:t>
            </a:r>
          </a:p>
          <a:p>
            <a:pPr marL="301943" lvl="1" indent="0">
              <a:buNone/>
            </a:pPr>
            <a:endParaRPr lang="en-US" dirty="0"/>
          </a:p>
          <a:p>
            <a:pPr marL="301943" lvl="1" indent="0">
              <a:buNone/>
            </a:pPr>
            <a:endParaRPr lang="en-US" dirty="0" smtClean="0"/>
          </a:p>
          <a:p>
            <a:pPr marL="301943" lvl="1" indent="0">
              <a:buNone/>
            </a:pPr>
            <a:r>
              <a:rPr lang="en-US" dirty="0" smtClean="0"/>
              <a:t>Think of it like apples (x) and oranges (x</a:t>
            </a:r>
            <a:r>
              <a:rPr lang="en-US" baseline="30000" dirty="0" smtClean="0"/>
              <a:t>2</a:t>
            </a:r>
            <a:r>
              <a:rPr lang="en-US" dirty="0" smtClean="0"/>
              <a:t>).  When you try to combine, you can’t because they are similar, but not EXACT.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Like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0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59000"/>
            <a:ext cx="8762999" cy="44831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3x</a:t>
            </a:r>
            <a:r>
              <a:rPr lang="en-US" sz="3600" baseline="30000" dirty="0"/>
              <a:t>2</a:t>
            </a:r>
            <a:r>
              <a:rPr lang="en-US" sz="3600" dirty="0"/>
              <a:t> + </a:t>
            </a:r>
            <a:r>
              <a:rPr lang="en-US" sz="3600" dirty="0" smtClean="0"/>
              <a:t>5x</a:t>
            </a:r>
            <a:r>
              <a:rPr lang="en-US" sz="3600" baseline="30000" dirty="0" smtClean="0"/>
              <a:t>2					</a:t>
            </a:r>
            <a:r>
              <a:rPr lang="en-US" sz="3600" dirty="0" smtClean="0"/>
              <a:t>7m – m</a:t>
            </a:r>
          </a:p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endParaRPr lang="en-US" sz="3600" baseline="30000" dirty="0" smtClean="0"/>
          </a:p>
          <a:p>
            <a:pPr marL="0" indent="0">
              <a:buNone/>
            </a:pPr>
            <a:endParaRPr lang="en-US" sz="3600" baseline="30000" dirty="0" smtClean="0"/>
          </a:p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r>
              <a:rPr lang="en-US" sz="3200" dirty="0" smtClean="0"/>
              <a:t>14 + 2x – 8y – 6 + 4x</a:t>
            </a:r>
            <a:r>
              <a:rPr lang="en-US" sz="3200" baseline="30000" dirty="0" smtClean="0"/>
              <a:t>	</a:t>
            </a:r>
            <a:r>
              <a:rPr lang="en-US" sz="3600" baseline="30000" dirty="0" smtClean="0"/>
              <a:t>	</a:t>
            </a:r>
            <a:endParaRPr lang="en-US" sz="3600" baseline="30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Like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6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86567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WORKSHEET 1-7</a:t>
            </a:r>
          </a:p>
          <a:p>
            <a:pPr marL="0" indent="0" algn="ctr">
              <a:buNone/>
            </a:pPr>
            <a:r>
              <a:rPr lang="en-US" sz="3200" dirty="0" smtClean="0"/>
              <a:t>First column all the way down ONLY!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Feel free to do more for extra practice!!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1.7 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8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9400" y="2675467"/>
            <a:ext cx="8712199" cy="3450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Just as you distribute a piece of paper to each person in the class, you have to </a:t>
            </a:r>
            <a:r>
              <a:rPr lang="en-US" sz="3200" b="1" u="sng" dirty="0" smtClean="0"/>
              <a:t>“</a:t>
            </a:r>
            <a:r>
              <a:rPr lang="en-US" sz="3200" b="1" i="1" u="sng" dirty="0" smtClean="0"/>
              <a:t>distribute” the number and sign outside of the parenthesis to each term inside of the parenthesis.</a:t>
            </a:r>
          </a:p>
          <a:p>
            <a:endParaRPr lang="en-US" sz="3200" dirty="0"/>
          </a:p>
          <a:p>
            <a:r>
              <a:rPr lang="en-US" sz="3200" b="1" i="1" u="sng" dirty="0" smtClean="0"/>
              <a:t>DISTRIBUTE = MULTIPLICATION!!!! </a:t>
            </a:r>
            <a:endParaRPr lang="en-US" sz="3200" b="1" i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46866"/>
            <a:ext cx="8229599" cy="3750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ALWAYS DOUBLE CHECK YOUR SIGNS!!!!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64231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5101" y="1689100"/>
            <a:ext cx="4000499" cy="50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Steps:</a:t>
            </a:r>
          </a:p>
          <a:p>
            <a:pPr marL="0" indent="0">
              <a:buNone/>
            </a:pPr>
            <a:r>
              <a:rPr lang="en-US" sz="2800" dirty="0" smtClean="0"/>
              <a:t>1.) Draw arrows from the outside number to every term inside.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2) MULTIPLY the outside term to the inside terms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3) Simply / combine like terms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3(2x + 3)	</a:t>
            </a:r>
          </a:p>
        </p:txBody>
      </p:sp>
    </p:spTree>
    <p:extLst>
      <p:ext uri="{BB962C8B-B14F-4D97-AF65-F5344CB8AC3E}">
        <p14:creationId xmlns:p14="http://schemas.microsoft.com/office/powerpoint/2010/main" val="212151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2(5x </a:t>
            </a:r>
            <a:r>
              <a:rPr lang="en-US" dirty="0"/>
              <a:t>+ </a:t>
            </a:r>
            <a:r>
              <a:rPr lang="en-US" dirty="0" smtClean="0"/>
              <a:t>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8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¼ (12x –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2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044700"/>
            <a:ext cx="7823200" cy="4081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-(4x + 7)		</a:t>
            </a:r>
            <a:endParaRPr lang="en-US" sz="4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5128"/>
            <a:ext cx="8229600" cy="1630172"/>
          </a:xfrm>
        </p:spPr>
        <p:txBody>
          <a:bodyPr>
            <a:noAutofit/>
          </a:bodyPr>
          <a:lstStyle/>
          <a:p>
            <a:r>
              <a:rPr lang="en-US" sz="3800" dirty="0" smtClean="0"/>
              <a:t>What happens when there is no number outside the parenthesis…Just a negative sign???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27992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smtClean="0"/>
              <a:t>(2x - 1)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01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27</TotalTime>
  <Words>349</Words>
  <Application>Microsoft Macintosh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WARM- UP   9/8/14</vt:lpstr>
      <vt:lpstr>1.7 Distributive Property</vt:lpstr>
      <vt:lpstr>What does it mean?</vt:lpstr>
      <vt:lpstr>PowerPoint Presentation</vt:lpstr>
      <vt:lpstr>3(2x + 3) </vt:lpstr>
      <vt:lpstr>2(5x + 4)</vt:lpstr>
      <vt:lpstr>¼ (12x – 8)</vt:lpstr>
      <vt:lpstr>What happens when there is no number outside the parenthesis…Just a negative sign???</vt:lpstr>
      <vt:lpstr>-(2x - 1)</vt:lpstr>
      <vt:lpstr>-3(-5x - 9)</vt:lpstr>
      <vt:lpstr>Try these and  share with your partner!</vt:lpstr>
      <vt:lpstr>Extras…</vt:lpstr>
      <vt:lpstr>4(2a + 2) - 17</vt:lpstr>
      <vt:lpstr>WORDS</vt:lpstr>
      <vt:lpstr>Combining Like Terms</vt:lpstr>
      <vt:lpstr>Combining Like Terms</vt:lpstr>
      <vt:lpstr>HW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 Distributive Property</dc:title>
  <dc:creator>Admin Administrator</dc:creator>
  <cp:lastModifiedBy>Admin Administrator</cp:lastModifiedBy>
  <cp:revision>5</cp:revision>
  <dcterms:created xsi:type="dcterms:W3CDTF">2014-09-08T00:02:29Z</dcterms:created>
  <dcterms:modified xsi:type="dcterms:W3CDTF">2014-09-08T01:25:19Z</dcterms:modified>
</cp:coreProperties>
</file>