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2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A94E6B-CEE7-A84E-A382-B3807C0B1D82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86A9EF-6B71-CA42-B6E9-35227A060C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1.3 – </a:t>
            </a:r>
            <a:r>
              <a:rPr lang="en-US" dirty="0" smtClean="0"/>
              <a:t>1.6 </a:t>
            </a:r>
            <a:r>
              <a:rPr lang="en-US" dirty="0" smtClean="0"/>
              <a:t>Operations </a:t>
            </a:r>
            <a:br>
              <a:rPr lang="en-US" dirty="0" smtClean="0"/>
            </a:br>
            <a:r>
              <a:rPr lang="en-US" dirty="0" smtClean="0"/>
              <a:t>with Real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2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039"/>
            <a:ext cx="8229600" cy="1143000"/>
          </a:xfrm>
        </p:spPr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28476"/>
            <a:ext cx="7662864" cy="36087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5(4)(-2)			</a:t>
            </a:r>
            <a:r>
              <a:rPr lang="en-US" u="sng" dirty="0" smtClean="0"/>
              <a:t>4 – (-2)	</a:t>
            </a:r>
            <a:r>
              <a:rPr lang="en-US" dirty="0" smtClean="0"/>
              <a:t>		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36390"/>
              </p:ext>
            </p:extLst>
          </p:nvPr>
        </p:nvGraphicFramePr>
        <p:xfrm>
          <a:off x="6441966" y="2428476"/>
          <a:ext cx="968127" cy="78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482600" imgH="393700" progId="Equation.3">
                  <p:embed/>
                </p:oleObj>
              </mc:Choice>
              <mc:Fallback>
                <p:oleObj name="Equation" r:id="rId3" imgW="482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1966" y="2428476"/>
                        <a:ext cx="968127" cy="78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0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6389"/>
            <a:ext cx="8686800" cy="42707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Now it is your turn!!!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Homework:</a:t>
            </a:r>
          </a:p>
          <a:p>
            <a:pPr marL="0" indent="0" algn="ctr">
              <a:buNone/>
            </a:pPr>
            <a:r>
              <a:rPr lang="en-US" sz="3200" dirty="0" smtClean="0"/>
              <a:t>PH 1.1-1.6 ALL </a:t>
            </a:r>
          </a:p>
          <a:p>
            <a:pPr marL="0" indent="0" algn="ctr">
              <a:buNone/>
            </a:pPr>
            <a:r>
              <a:rPr lang="en-US" sz="3200" dirty="0" smtClean="0"/>
              <a:t>DUE THURSDAY 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164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49340"/>
            <a:ext cx="7662864" cy="4708660"/>
          </a:xfrm>
        </p:spPr>
        <p:txBody>
          <a:bodyPr/>
          <a:lstStyle/>
          <a:p>
            <a:r>
              <a:rPr lang="en-US" dirty="0" smtClean="0"/>
              <a:t>Natural Numbers- “Counting Numbers”</a:t>
            </a:r>
          </a:p>
          <a:p>
            <a:endParaRPr lang="en-US" dirty="0"/>
          </a:p>
          <a:p>
            <a:r>
              <a:rPr lang="en-US" dirty="0" smtClean="0"/>
              <a:t>Whole Numbers- “Positive and include zero”</a:t>
            </a:r>
          </a:p>
          <a:p>
            <a:endParaRPr lang="en-US" dirty="0"/>
          </a:p>
          <a:p>
            <a:r>
              <a:rPr lang="en-US" dirty="0" smtClean="0"/>
              <a:t>Integers- Whole numbers and their opposites</a:t>
            </a:r>
          </a:p>
          <a:p>
            <a:endParaRPr lang="en-US" dirty="0"/>
          </a:p>
          <a:p>
            <a:r>
              <a:rPr lang="en-US" dirty="0" smtClean="0"/>
              <a:t>Rational Numbers- Fractions with EXACT decimals</a:t>
            </a:r>
          </a:p>
          <a:p>
            <a:r>
              <a:rPr lang="en-US" dirty="0" smtClean="0"/>
              <a:t>Irrational </a:t>
            </a:r>
            <a:r>
              <a:rPr lang="en-US" dirty="0"/>
              <a:t>Numbers- Fractions with </a:t>
            </a:r>
            <a:r>
              <a:rPr lang="en-US" dirty="0" smtClean="0"/>
              <a:t>NON-EXACT </a:t>
            </a:r>
            <a:r>
              <a:rPr lang="en-US" dirty="0"/>
              <a:t>decimals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433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the following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1" y="2260994"/>
            <a:ext cx="2121156" cy="44801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Whole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Integers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Rational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35071" y="2260994"/>
            <a:ext cx="2760875" cy="44801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Your shoe size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The number of siblings you have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Temperature outside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Number of quarts of paint you use when you paint a room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98390" y="2079556"/>
            <a:ext cx="1988410" cy="46615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dirty="0" smtClean="0"/>
              <a:t>-5</a:t>
            </a:r>
            <a:endParaRPr lang="en-US" dirty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dirty="0" smtClean="0"/>
              <a:t>0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 smtClean="0"/>
              <a:t>- ¾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19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400" dirty="0" smtClean="0"/>
              <a:t>Π</a:t>
            </a: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-7.34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9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than and more than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Less than and equal too  /  More than and equal to</a:t>
            </a:r>
          </a:p>
        </p:txBody>
      </p:sp>
    </p:spTree>
    <p:extLst>
      <p:ext uri="{BB962C8B-B14F-4D97-AF65-F5344CB8AC3E}">
        <p14:creationId xmlns:p14="http://schemas.microsoft.com/office/powerpoint/2010/main" val="378712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and Opposites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86606"/>
            <a:ext cx="7662864" cy="3650658"/>
          </a:xfrm>
        </p:spPr>
        <p:txBody>
          <a:bodyPr/>
          <a:lstStyle/>
          <a:p>
            <a:r>
              <a:rPr lang="en-US" dirty="0" smtClean="0"/>
              <a:t>Absolute Value - The distance away from zero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Opposites – numbers that are equidistant from zero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3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|3|		|-6|		-|8|		|984|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6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40" y="2400562"/>
            <a:ext cx="8931186" cy="3636701"/>
          </a:xfrm>
        </p:spPr>
        <p:txBody>
          <a:bodyPr/>
          <a:lstStyle/>
          <a:p>
            <a:r>
              <a:rPr lang="en-US" dirty="0" smtClean="0"/>
              <a:t>You have to think about the direction you are traveling on the number line. Think about where you are starting and which direction you are going.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 + 7				4 + (-7)				-4 + 7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3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40" y="2400562"/>
            <a:ext cx="8931186" cy="3636701"/>
          </a:xfrm>
        </p:spPr>
        <p:txBody>
          <a:bodyPr/>
          <a:lstStyle/>
          <a:p>
            <a:r>
              <a:rPr lang="en-US" dirty="0" smtClean="0"/>
              <a:t>You have to think about the direction you are traveling on the number line. Think about where you are starting and which direction you are going.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5 - 8				5 - (-8)				-5 - </a:t>
            </a:r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7407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29" y="2302864"/>
            <a:ext cx="8303212" cy="4256810"/>
          </a:xfrm>
        </p:spPr>
        <p:txBody>
          <a:bodyPr>
            <a:normAutofit/>
          </a:bodyPr>
          <a:lstStyle/>
          <a:p>
            <a:r>
              <a:rPr lang="en-US" dirty="0" smtClean="0"/>
              <a:t>Multiplying and dividing TWO POSITIVES = Positive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Multiplying and dividing TWO </a:t>
            </a:r>
            <a:r>
              <a:rPr lang="en-US" dirty="0" smtClean="0"/>
              <a:t>NEGATIVES </a:t>
            </a:r>
            <a:r>
              <a:rPr lang="en-US" dirty="0"/>
              <a:t>= Positive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Multiplying and dividing DIFFERENT SIGNS =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6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1025</TotalTime>
  <Words>252</Words>
  <Application>Microsoft Macintosh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Genesis</vt:lpstr>
      <vt:lpstr>Equation</vt:lpstr>
      <vt:lpstr>1.3 – 1.6 Operations  with Real Numbers</vt:lpstr>
      <vt:lpstr>The Real Number System</vt:lpstr>
      <vt:lpstr>Classify the following numbers</vt:lpstr>
      <vt:lpstr>Inequalities</vt:lpstr>
      <vt:lpstr>Absolute Value and Opposites</vt:lpstr>
      <vt:lpstr>Absolute Value</vt:lpstr>
      <vt:lpstr>Adding Real Numbers</vt:lpstr>
      <vt:lpstr>Subtracting Real Numbers</vt:lpstr>
      <vt:lpstr>Multiplication and Division</vt:lpstr>
      <vt:lpstr>Examples:</vt:lpstr>
      <vt:lpstr>Practice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– 1.7 Operations  with Real Numbers</dc:title>
  <dc:creator>Admin Administrator</dc:creator>
  <cp:lastModifiedBy>Admin Administrator</cp:lastModifiedBy>
  <cp:revision>11</cp:revision>
  <dcterms:created xsi:type="dcterms:W3CDTF">2014-09-01T01:07:38Z</dcterms:created>
  <dcterms:modified xsi:type="dcterms:W3CDTF">2014-09-03T17:55:13Z</dcterms:modified>
</cp:coreProperties>
</file>