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4" r:id="rId5"/>
    <p:sldId id="258" r:id="rId6"/>
    <p:sldId id="259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C30CBD3-13F2-DE44-81DC-268E0C734C20}" type="datetimeFigureOut">
              <a:rPr lang="en-US" smtClean="0"/>
              <a:t>8/30/14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9D7DE91-D8D1-504D-B960-C6CE396CB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1.2 Exponents and Order of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7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682" b="8682"/>
          <a:stretch>
            <a:fillRect/>
          </a:stretch>
        </p:blipFill>
        <p:spPr>
          <a:xfrm>
            <a:off x="498474" y="1600200"/>
            <a:ext cx="7556313" cy="4144963"/>
          </a:xfrm>
        </p:spPr>
      </p:pic>
    </p:spTree>
    <p:extLst>
      <p:ext uri="{BB962C8B-B14F-4D97-AF65-F5344CB8AC3E}">
        <p14:creationId xmlns:p14="http://schemas.microsoft.com/office/powerpoint/2010/main" val="279518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40" y="1327010"/>
            <a:ext cx="7683747" cy="5530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is another way to write: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3</a:t>
            </a:r>
            <a:r>
              <a:rPr lang="en-US" sz="3600" baseline="30000" dirty="0" smtClean="0"/>
              <a:t>4</a:t>
            </a:r>
          </a:p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6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>
                <a:sym typeface="Wingdings"/>
              </a:rPr>
              <a:t>6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>
                <a:sym typeface="Wingdings"/>
              </a:rPr>
              <a:t>6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>
                <a:sym typeface="Wingdings"/>
              </a:rPr>
              <a:t>6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>
                <a:sym typeface="Wingdings"/>
              </a:rPr>
              <a:t>6</a:t>
            </a:r>
            <a:r>
              <a:rPr lang="en-US" sz="3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600" dirty="0">
                <a:sym typeface="Wingdings"/>
              </a:rPr>
              <a:t>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885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Exponents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1738"/>
            <a:ext cx="7556313" cy="5646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</a:t>
            </a:r>
            <a:r>
              <a:rPr lang="en-US" sz="4000" baseline="30000" dirty="0" smtClean="0"/>
              <a:t>2</a:t>
            </a:r>
          </a:p>
          <a:p>
            <a:pPr marL="0" indent="0">
              <a:buNone/>
            </a:pPr>
            <a:endParaRPr lang="en-US" sz="4000" baseline="30000" dirty="0" smtClean="0"/>
          </a:p>
          <a:p>
            <a:pPr marL="0" indent="0">
              <a:buNone/>
            </a:pPr>
            <a:r>
              <a:rPr lang="en-US" sz="4000" dirty="0" smtClean="0"/>
              <a:t>(-3)</a:t>
            </a:r>
            <a:r>
              <a:rPr lang="en-US" sz="4000" baseline="30000" dirty="0" smtClean="0"/>
              <a:t>2</a:t>
            </a:r>
            <a:endParaRPr lang="en-US" sz="4000" baseline="30000" dirty="0"/>
          </a:p>
          <a:p>
            <a:pPr marL="0" indent="0">
              <a:buNone/>
            </a:pPr>
            <a:endParaRPr lang="en-US" sz="4000" baseline="30000" dirty="0" smtClean="0"/>
          </a:p>
          <a:p>
            <a:pPr marL="0" indent="0">
              <a:buNone/>
            </a:pPr>
            <a:r>
              <a:rPr lang="en-US" sz="4000" dirty="0"/>
              <a:t>-3</a:t>
            </a:r>
            <a:r>
              <a:rPr lang="en-US" sz="4000" baseline="30000" dirty="0"/>
              <a:t>2</a:t>
            </a:r>
          </a:p>
          <a:p>
            <a:pPr marL="0" indent="0">
              <a:buNone/>
            </a:pPr>
            <a:endParaRPr lang="en-US" sz="4000" baseline="30000" dirty="0" smtClean="0"/>
          </a:p>
          <a:p>
            <a:pPr marL="0" indent="0">
              <a:buNone/>
            </a:pPr>
            <a:r>
              <a:rPr lang="en-US" sz="4000" dirty="0" smtClean="0"/>
              <a:t>-(3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</a:t>
            </a:r>
            <a:endParaRPr lang="en-US" sz="4000" dirty="0"/>
          </a:p>
          <a:p>
            <a:pPr marL="0" indent="0">
              <a:buNone/>
            </a:pPr>
            <a:endParaRPr lang="en-US" sz="4000" baseline="30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521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155" b="10155"/>
          <a:stretch>
            <a:fillRect/>
          </a:stretch>
        </p:blipFill>
        <p:spPr>
          <a:xfrm>
            <a:off x="0" y="1600200"/>
            <a:ext cx="9144000" cy="5015878"/>
          </a:xfrm>
        </p:spPr>
      </p:pic>
    </p:spTree>
    <p:extLst>
      <p:ext uri="{BB962C8B-B14F-4D97-AF65-F5344CB8AC3E}">
        <p14:creationId xmlns:p14="http://schemas.microsoft.com/office/powerpoint/2010/main" val="365681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REMEMBER..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1327010"/>
            <a:ext cx="7556313" cy="47991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Compute </a:t>
            </a:r>
            <a:r>
              <a:rPr lang="en-US" sz="2800" b="1" dirty="0" smtClean="0"/>
              <a:t>multiplication or division</a:t>
            </a:r>
            <a:r>
              <a:rPr lang="en-US" sz="2800" dirty="0" smtClean="0"/>
              <a:t> as it appears from </a:t>
            </a:r>
            <a:r>
              <a:rPr lang="en-US" sz="2800" b="1" dirty="0" smtClean="0"/>
              <a:t>LEFT TO RIGHT</a:t>
            </a:r>
          </a:p>
          <a:p>
            <a:endParaRPr lang="en-US" sz="2800" dirty="0"/>
          </a:p>
          <a:p>
            <a:r>
              <a:rPr lang="en-US" sz="2800" dirty="0"/>
              <a:t>Compute </a:t>
            </a:r>
            <a:r>
              <a:rPr lang="en-US" sz="2800" b="1" dirty="0" smtClean="0"/>
              <a:t>addition or subtraction</a:t>
            </a:r>
            <a:r>
              <a:rPr lang="en-US" sz="2800" dirty="0" smtClean="0"/>
              <a:t> </a:t>
            </a:r>
            <a:r>
              <a:rPr lang="en-US" sz="2800" dirty="0"/>
              <a:t>as it appears from </a:t>
            </a:r>
            <a:r>
              <a:rPr lang="en-US" sz="2800" b="1" dirty="0"/>
              <a:t>LEFT TO RIGHT</a:t>
            </a:r>
          </a:p>
        </p:txBody>
      </p:sp>
    </p:spTree>
    <p:extLst>
      <p:ext uri="{BB962C8B-B14F-4D97-AF65-F5344CB8AC3E}">
        <p14:creationId xmlns:p14="http://schemas.microsoft.com/office/powerpoint/2010/main" val="33253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OoOEqua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612" b="-36612"/>
          <a:stretch>
            <a:fillRect/>
          </a:stretch>
        </p:blipFill>
        <p:spPr>
          <a:xfrm>
            <a:off x="1607944" y="-894851"/>
            <a:ext cx="5399233" cy="3011744"/>
          </a:xfrm>
        </p:spPr>
      </p:pic>
    </p:spTree>
    <p:extLst>
      <p:ext uri="{BB962C8B-B14F-4D97-AF65-F5344CB8AC3E}">
        <p14:creationId xmlns:p14="http://schemas.microsoft.com/office/powerpoint/2010/main" val="1109413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4132" b="-24132"/>
          <a:stretch>
            <a:fillRect/>
          </a:stretch>
        </p:blipFill>
        <p:spPr>
          <a:xfrm>
            <a:off x="1593345" y="-763460"/>
            <a:ext cx="5837181" cy="3342761"/>
          </a:xfrm>
        </p:spPr>
      </p:pic>
    </p:spTree>
    <p:extLst>
      <p:ext uri="{BB962C8B-B14F-4D97-AF65-F5344CB8AC3E}">
        <p14:creationId xmlns:p14="http://schemas.microsoft.com/office/powerpoint/2010/main" val="227998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Try these!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rcRect t="16442" b="16442"/>
          <a:stretch>
            <a:fillRect/>
          </a:stretch>
        </p:blipFill>
        <p:spPr/>
      </p:pic>
      <p:sp>
        <p:nvSpPr>
          <p:cNvPr id="13" name="Rectangle 12"/>
          <p:cNvSpPr/>
          <p:nvPr/>
        </p:nvSpPr>
        <p:spPr>
          <a:xfrm>
            <a:off x="6392284" y="2496473"/>
            <a:ext cx="963486" cy="656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984397" y="3612423"/>
            <a:ext cx="963486" cy="656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02654" y="4859767"/>
            <a:ext cx="963486" cy="6569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9398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1505</TotalTime>
  <Words>73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1.2 Exponents and Order of Operations</vt:lpstr>
      <vt:lpstr>Exponents</vt:lpstr>
      <vt:lpstr>Exponents</vt:lpstr>
      <vt:lpstr>Tricky Exponents </vt:lpstr>
      <vt:lpstr>Order of Operations</vt:lpstr>
      <vt:lpstr>ALWAYS REMEMBER..</vt:lpstr>
      <vt:lpstr>PowerPoint Presentation</vt:lpstr>
      <vt:lpstr>PowerPoint Presentation</vt:lpstr>
      <vt:lpstr>Try these!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Exponents and Order of Operations</dc:title>
  <dc:creator>Admin Administrator</dc:creator>
  <cp:lastModifiedBy>Admin Administrator</cp:lastModifiedBy>
  <cp:revision>12</cp:revision>
  <dcterms:created xsi:type="dcterms:W3CDTF">2014-08-31T00:38:11Z</dcterms:created>
  <dcterms:modified xsi:type="dcterms:W3CDTF">2014-09-01T01:43:43Z</dcterms:modified>
</cp:coreProperties>
</file>