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3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311A-96E8-D141-A0B8-C858732017A4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1199660-3276-9444-A408-BA51B99210B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311A-96E8-D141-A0B8-C858732017A4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99660-3276-9444-A408-BA51B9921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311A-96E8-D141-A0B8-C858732017A4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99660-3276-9444-A408-BA51B9921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311A-96E8-D141-A0B8-C858732017A4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99660-3276-9444-A408-BA51B9921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311A-96E8-D141-A0B8-C858732017A4}" type="datetimeFigureOut">
              <a:rPr lang="en-US" smtClean="0"/>
              <a:t>9/15/14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99660-3276-9444-A408-BA51B99210B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311A-96E8-D141-A0B8-C858732017A4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99660-3276-9444-A408-BA51B9921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311A-96E8-D141-A0B8-C858732017A4}" type="datetimeFigureOut">
              <a:rPr lang="en-US" smtClean="0"/>
              <a:t>9/15/14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99660-3276-9444-A408-BA51B9921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311A-96E8-D141-A0B8-C858732017A4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99660-3276-9444-A408-BA51B9921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311A-96E8-D141-A0B8-C858732017A4}" type="datetimeFigureOut">
              <a:rPr lang="en-US" smtClean="0"/>
              <a:t>9/15/14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99660-3276-9444-A408-BA51B9921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311A-96E8-D141-A0B8-C858732017A4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99660-3276-9444-A408-BA51B99210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311A-96E8-D141-A0B8-C858732017A4}" type="datetimeFigureOut">
              <a:rPr lang="en-US" smtClean="0"/>
              <a:t>9/15/14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99660-3276-9444-A408-BA51B99210B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18C311A-96E8-D141-A0B8-C858732017A4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1199660-3276-9444-A408-BA51B99210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1.2 </a:t>
            </a:r>
            <a:br>
              <a:rPr lang="en-US" dirty="0" smtClean="0"/>
            </a:br>
            <a:r>
              <a:rPr lang="en-US" dirty="0" smtClean="0"/>
              <a:t>Irrational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44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Irrational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Numbers that CAN NOT be written as a fraction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Ex: 		pi		square root of 5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94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root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The square root of a number is another number that when multiplied by itself is equal to the original number.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518" y="3310693"/>
            <a:ext cx="4188012" cy="2815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37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97123" y="1972234"/>
            <a:ext cx="1965348" cy="1270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roots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8965" r="-28965"/>
          <a:stretch>
            <a:fillRect/>
          </a:stretch>
        </p:blipFill>
        <p:spPr>
          <a:xfrm>
            <a:off x="457200" y="1972234"/>
            <a:ext cx="2389677" cy="1270281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2"/>
          <a:srcRect l="-28965" r="-28965"/>
          <a:stretch>
            <a:fillRect/>
          </a:stretch>
        </p:blipFill>
        <p:spPr>
          <a:xfrm>
            <a:off x="6297123" y="1987175"/>
            <a:ext cx="2389677" cy="127028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6454588" y="2838824"/>
            <a:ext cx="283883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286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Autofit/>
          </a:bodyPr>
          <a:lstStyle/>
          <a:p>
            <a:r>
              <a:rPr lang="en-US" sz="6000" dirty="0" smtClean="0"/>
              <a:t>1</a:t>
            </a:r>
          </a:p>
          <a:p>
            <a:r>
              <a:rPr lang="en-US" sz="6000" dirty="0" smtClean="0"/>
              <a:t>4</a:t>
            </a:r>
          </a:p>
          <a:p>
            <a:r>
              <a:rPr lang="en-US" sz="6000" dirty="0" smtClean="0"/>
              <a:t>9</a:t>
            </a:r>
          </a:p>
          <a:p>
            <a:r>
              <a:rPr lang="en-US" sz="6000" dirty="0" smtClean="0"/>
              <a:t>16</a:t>
            </a:r>
          </a:p>
          <a:p>
            <a:r>
              <a:rPr lang="en-US" sz="6000" dirty="0" smtClean="0"/>
              <a:t>25</a:t>
            </a:r>
          </a:p>
          <a:p>
            <a:r>
              <a:rPr lang="en-US" sz="6000" dirty="0" smtClean="0"/>
              <a:t>36</a:t>
            </a:r>
          </a:p>
          <a:p>
            <a:r>
              <a:rPr lang="en-US" sz="6000" dirty="0" smtClean="0"/>
              <a:t>49</a:t>
            </a:r>
          </a:p>
          <a:p>
            <a:r>
              <a:rPr lang="en-US" sz="6000" dirty="0" smtClean="0"/>
              <a:t>64</a:t>
            </a:r>
          </a:p>
          <a:p>
            <a:r>
              <a:rPr lang="en-US" sz="6000" dirty="0" smtClean="0"/>
              <a:t>81</a:t>
            </a:r>
          </a:p>
          <a:p>
            <a:r>
              <a:rPr lang="en-US" sz="6000" dirty="0" smtClean="0"/>
              <a:t>10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78081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 or Irrational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128" y="1857188"/>
            <a:ext cx="4010212" cy="4373563"/>
          </a:xfrm>
        </p:spPr>
        <p:txBody>
          <a:bodyPr/>
          <a:lstStyle/>
          <a:p>
            <a:r>
              <a:rPr lang="en-US" sz="5400" dirty="0" smtClean="0"/>
              <a:t>Rational:</a:t>
            </a:r>
          </a:p>
          <a:p>
            <a:endParaRPr lang="en-US" dirty="0"/>
          </a:p>
          <a:p>
            <a:r>
              <a:rPr lang="en-US" dirty="0" smtClean="0"/>
              <a:t>Terminating</a:t>
            </a:r>
          </a:p>
          <a:p>
            <a:r>
              <a:rPr lang="en-US" dirty="0" smtClean="0"/>
              <a:t>Repeating decimal</a:t>
            </a:r>
          </a:p>
          <a:p>
            <a:r>
              <a:rPr lang="en-US" dirty="0" smtClean="0"/>
              <a:t>Repeating pattern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41352" y="1857188"/>
            <a:ext cx="4010212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Irrational</a:t>
            </a:r>
          </a:p>
          <a:p>
            <a:endParaRPr lang="en-US" dirty="0" smtClean="0"/>
          </a:p>
          <a:p>
            <a:r>
              <a:rPr lang="en-US" dirty="0" smtClean="0"/>
              <a:t>Non-Terminating</a:t>
            </a:r>
          </a:p>
          <a:p>
            <a:r>
              <a:rPr lang="en-US" dirty="0" smtClean="0"/>
              <a:t>No repeating pattern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38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 or Irrational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35" y="1752600"/>
            <a:ext cx="8800353" cy="4373563"/>
          </a:xfrm>
        </p:spPr>
        <p:txBody>
          <a:bodyPr/>
          <a:lstStyle/>
          <a:p>
            <a:r>
              <a:rPr lang="en-US" dirty="0" smtClean="0"/>
              <a:t>Determine if the square root of each listed number is </a:t>
            </a:r>
            <a:r>
              <a:rPr lang="en-US" i="1" dirty="0" smtClean="0"/>
              <a:t>rational </a:t>
            </a:r>
            <a:r>
              <a:rPr lang="en-US" dirty="0" smtClean="0"/>
              <a:t>or </a:t>
            </a:r>
            <a:r>
              <a:rPr lang="en-US" i="1" dirty="0" smtClean="0"/>
              <a:t>irrational.</a:t>
            </a:r>
          </a:p>
          <a:p>
            <a:endParaRPr lang="en-US" i="1" dirty="0"/>
          </a:p>
          <a:p>
            <a:pPr marL="114300" indent="0">
              <a:buNone/>
            </a:pPr>
            <a:r>
              <a:rPr lang="en-US" dirty="0" smtClean="0"/>
              <a:t>1	2	3	4	5	6	7	8	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015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1165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3600" dirty="0" smtClean="0"/>
              <a:t>2.125</a:t>
            </a:r>
          </a:p>
          <a:p>
            <a:pPr>
              <a:lnSpc>
                <a:spcPct val="140000"/>
              </a:lnSpc>
            </a:pPr>
            <a:r>
              <a:rPr lang="en-US" sz="3600" dirty="0" smtClean="0"/>
              <a:t>2.1111…</a:t>
            </a:r>
          </a:p>
          <a:p>
            <a:pPr>
              <a:lnSpc>
                <a:spcPct val="140000"/>
              </a:lnSpc>
            </a:pPr>
            <a:r>
              <a:rPr lang="en-US" sz="3600" dirty="0" smtClean="0"/>
              <a:t>2.01011011101111…</a:t>
            </a:r>
          </a:p>
          <a:p>
            <a:pPr>
              <a:lnSpc>
                <a:spcPct val="140000"/>
              </a:lnSpc>
            </a:pPr>
            <a:r>
              <a:rPr lang="en-US" sz="3600" dirty="0" smtClean="0"/>
              <a:t>2.123412341234…</a:t>
            </a:r>
          </a:p>
          <a:p>
            <a:pPr>
              <a:lnSpc>
                <a:spcPct val="140000"/>
              </a:lnSpc>
            </a:pPr>
            <a:r>
              <a:rPr lang="en-US" sz="3600" dirty="0" smtClean="0"/>
              <a:t>1.80333…</a:t>
            </a:r>
          </a:p>
        </p:txBody>
      </p:sp>
    </p:spTree>
    <p:extLst>
      <p:ext uri="{BB962C8B-B14F-4D97-AF65-F5344CB8AC3E}">
        <p14:creationId xmlns:p14="http://schemas.microsoft.com/office/powerpoint/2010/main" val="2942068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4000" dirty="0" smtClean="0"/>
              <a:t>What are all of the possible names for 1 and 2/9?</a:t>
            </a:r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sz="4000" dirty="0" smtClean="0"/>
              <a:t>Real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Rational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Integer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Irrational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5188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108</TotalTime>
  <Words>119</Words>
  <Application>Microsoft Macintosh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1.2  Irrational Numbers</vt:lpstr>
      <vt:lpstr>Irrational Numbers</vt:lpstr>
      <vt:lpstr>Square root</vt:lpstr>
      <vt:lpstr>Square roots</vt:lpstr>
      <vt:lpstr>PERFECT SQUARES</vt:lpstr>
      <vt:lpstr>Rational or Irrational</vt:lpstr>
      <vt:lpstr>Rational or Irrational</vt:lpstr>
      <vt:lpstr>Which is it?</vt:lpstr>
      <vt:lpstr>Multiple Categories</vt:lpstr>
    </vt:vector>
  </TitlesOfParts>
  <Company>Orland School District 135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  Irrational Numbers</dc:title>
  <dc:creator>Admin Administrator</dc:creator>
  <cp:lastModifiedBy>Admin Administrator</cp:lastModifiedBy>
  <cp:revision>5</cp:revision>
  <dcterms:created xsi:type="dcterms:W3CDTF">2014-09-16T00:12:37Z</dcterms:created>
  <dcterms:modified xsi:type="dcterms:W3CDTF">2014-09-16T02:00:56Z</dcterms:modified>
</cp:coreProperties>
</file>