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E6284-0346-BD45-9D61-F8E74CC34808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86A53-DB5C-0048-9003-C28B4887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D875-50F2-CD49-9E6E-F02ABB6158D9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61D58-369F-4844-BF42-AAC6D5AF7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1D58-369F-4844-BF42-AAC6D5AF7A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9/15/14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9/15/14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1.1 Expressing Rational Numbers with Decimal Expansions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6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Elena </a:t>
            </a:r>
            <a:r>
              <a:rPr lang="en-US" sz="3600" dirty="0" err="1" smtClean="0"/>
              <a:t>Kagan’s</a:t>
            </a:r>
            <a:r>
              <a:rPr lang="en-US" sz="3600" dirty="0" smtClean="0"/>
              <a:t> confirmation to the US Supreme Court was historic.  For the first time, 3 of the 9 justices on the court were female.  What is 3/9 written as a decimal?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02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two parking lots near the United Center.  The covered parking lot is 5/6 miles away.  The open-air parking lot is 0.8 miles away.  Which parking lot is closer to the United Center?  Explain how you know.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500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classmate says that 0.285714 is not a rational number because it does not terminate.  Is she correct? Explain.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19059" y="1676399"/>
            <a:ext cx="13745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10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Number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Number that can be written as a fraction</a:t>
            </a:r>
          </a:p>
          <a:p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-1/5 		2		9/8		-6/3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Decimal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decimal expansion that terminates in all 0’s</a:t>
            </a:r>
          </a:p>
          <a:p>
            <a:endParaRPr lang="en-US" sz="3600" dirty="0"/>
          </a:p>
          <a:p>
            <a:r>
              <a:rPr lang="en-US" sz="3600" dirty="0" smtClean="0"/>
              <a:t>A TERMINATOR stops bugs. 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 decimal that stops / ends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844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¼</a:t>
            </a:r>
          </a:p>
          <a:p>
            <a:endParaRPr lang="en-US" sz="4000" dirty="0"/>
          </a:p>
          <a:p>
            <a:r>
              <a:rPr lang="en-US" sz="4000" dirty="0" smtClean="0"/>
              <a:t>5</a:t>
            </a:r>
          </a:p>
          <a:p>
            <a:endParaRPr lang="en-US" sz="4000" dirty="0"/>
          </a:p>
          <a:p>
            <a:r>
              <a:rPr lang="en-US" sz="4000" dirty="0" smtClean="0"/>
              <a:t>- 4/100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86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Decimal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Has a decimal expansion that repeats the same digit, block of digits, and DOES NOT END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69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1/3</a:t>
            </a:r>
          </a:p>
          <a:p>
            <a:endParaRPr lang="en-US" sz="3600" dirty="0"/>
          </a:p>
          <a:p>
            <a:r>
              <a:rPr lang="en-US" sz="3600" dirty="0" smtClean="0"/>
              <a:t>-4/9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49/33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77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en-US" dirty="0" smtClean="0"/>
              <a:t>Fraction to 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600200"/>
            <a:ext cx="76200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 smtClean="0"/>
              <a:t>Old school division</a:t>
            </a:r>
            <a:endParaRPr lang="en-US" sz="3200" dirty="0"/>
          </a:p>
          <a:p>
            <a:r>
              <a:rPr lang="en-US" sz="3200" dirty="0" smtClean="0"/>
              <a:t>Numerator (top) goes into the house</a:t>
            </a:r>
          </a:p>
          <a:p>
            <a:r>
              <a:rPr lang="en-US" sz="3200" dirty="0" smtClean="0"/>
              <a:t>Denominator (bottom) goes in front of the house.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874" y="4527176"/>
            <a:ext cx="5927326" cy="146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5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3/16				87/24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17" y="2032000"/>
            <a:ext cx="2490314" cy="617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452" y="2032000"/>
            <a:ext cx="2490314" cy="61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6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br>
              <a:rPr lang="en-US" dirty="0" smtClean="0"/>
            </a:br>
            <a:r>
              <a:rPr lang="en-US" dirty="0" smtClean="0"/>
              <a:t>Use &lt;, &gt;, or =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5378" b="-35378"/>
          <a:stretch>
            <a:fillRect/>
          </a:stretch>
        </p:blipFill>
        <p:spPr>
          <a:xfrm>
            <a:off x="0" y="1101314"/>
            <a:ext cx="8411882" cy="5299486"/>
          </a:xfrm>
        </p:spPr>
      </p:pic>
    </p:spTree>
    <p:extLst>
      <p:ext uri="{BB962C8B-B14F-4D97-AF65-F5344CB8AC3E}">
        <p14:creationId xmlns:p14="http://schemas.microsoft.com/office/powerpoint/2010/main" val="1949030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87</TotalTime>
  <Words>226</Words>
  <Application>Microsoft Macintosh PowerPoint</Application>
  <PresentationFormat>On-screen Show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1.1 Expressing Rational Numbers with Decimal Expansions</vt:lpstr>
      <vt:lpstr>Rational Number </vt:lpstr>
      <vt:lpstr>Terminating Decimal </vt:lpstr>
      <vt:lpstr>Terminating Decimals</vt:lpstr>
      <vt:lpstr>Repeating Decimal </vt:lpstr>
      <vt:lpstr>Repeating Decimals</vt:lpstr>
      <vt:lpstr>Fraction to Decimal Conversion</vt:lpstr>
      <vt:lpstr>3/16    87/24</vt:lpstr>
      <vt:lpstr>Comparisons Use &lt;, &gt;, or =</vt:lpstr>
      <vt:lpstr>Supreme Court </vt:lpstr>
      <vt:lpstr>United Center</vt:lpstr>
      <vt:lpstr>Classmate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Expressing Rational Numbers with Decimal Expansions</dc:title>
  <dc:creator>Admin Administrator</dc:creator>
  <cp:lastModifiedBy>Admin Administrator</cp:lastModifiedBy>
  <cp:revision>4</cp:revision>
  <dcterms:created xsi:type="dcterms:W3CDTF">2014-09-15T22:45:35Z</dcterms:created>
  <dcterms:modified xsi:type="dcterms:W3CDTF">2014-09-16T00:12:35Z</dcterms:modified>
</cp:coreProperties>
</file>