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61" r:id="rId5"/>
    <p:sldId id="258" r:id="rId6"/>
    <p:sldId id="260" r:id="rId7"/>
    <p:sldId id="259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Note-Taking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358690"/>
            <a:ext cx="8042276" cy="4499309"/>
          </a:xfrm>
        </p:spPr>
        <p:txBody>
          <a:bodyPr/>
          <a:lstStyle/>
          <a:p>
            <a:r>
              <a:rPr lang="en-US" dirty="0" smtClean="0"/>
              <a:t>Write the </a:t>
            </a:r>
            <a:r>
              <a:rPr lang="en-US" b="1" dirty="0" smtClean="0"/>
              <a:t>date</a:t>
            </a:r>
            <a:r>
              <a:rPr lang="en-US" dirty="0" smtClean="0"/>
              <a:t> in the </a:t>
            </a:r>
            <a:r>
              <a:rPr lang="en-US" b="1" dirty="0" smtClean="0"/>
              <a:t>top right corner</a:t>
            </a:r>
          </a:p>
          <a:p>
            <a:endParaRPr lang="en-US" b="1" dirty="0" smtClean="0"/>
          </a:p>
          <a:p>
            <a:r>
              <a:rPr lang="en-US" dirty="0" smtClean="0"/>
              <a:t>Top line: Title on title page as it appears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(This will be the first slide you see when we 			begin our notes)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not label your </a:t>
            </a:r>
            <a:r>
              <a:rPr lang="en-US" smtClean="0"/>
              <a:t>notes just “notes.”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8819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Assignment: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Page 7</a:t>
            </a:r>
          </a:p>
          <a:p>
            <a:pPr marL="0" indent="0" algn="ctr">
              <a:buNone/>
            </a:pPr>
            <a:r>
              <a:rPr lang="en-US" sz="4400" dirty="0" smtClean="0"/>
              <a:t>#29 – 42 ALL, </a:t>
            </a:r>
          </a:p>
          <a:p>
            <a:pPr marL="0" indent="0" algn="ctr">
              <a:buNone/>
            </a:pPr>
            <a:r>
              <a:rPr lang="en-US" sz="4400" dirty="0" smtClean="0"/>
              <a:t>#45 </a:t>
            </a:r>
            <a:r>
              <a:rPr lang="en-US" sz="4400" dirty="0"/>
              <a:t>– </a:t>
            </a:r>
            <a:r>
              <a:rPr lang="en-US" sz="4400" dirty="0" smtClean="0"/>
              <a:t>47 ALL </a:t>
            </a:r>
          </a:p>
        </p:txBody>
      </p:sp>
    </p:spTree>
    <p:extLst>
      <p:ext uri="{BB962C8B-B14F-4D97-AF65-F5344CB8AC3E}">
        <p14:creationId xmlns:p14="http://schemas.microsoft.com/office/powerpoint/2010/main" val="12705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1.</a:t>
            </a:r>
            <a:r>
              <a:rPr lang="en-US" smtClean="0"/>
              <a:t>1 </a:t>
            </a:r>
            <a:r>
              <a:rPr lang="en-US" dirty="0" smtClean="0"/>
              <a:t>Variables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7</a:t>
            </a:r>
            <a:r>
              <a:rPr lang="en-US" baseline="30000" dirty="0" smtClean="0"/>
              <a:t>th</a:t>
            </a:r>
            <a:r>
              <a:rPr lang="en-US" dirty="0" smtClean="0"/>
              <a:t> Math</a:t>
            </a:r>
          </a:p>
          <a:p>
            <a:r>
              <a:rPr lang="en-US" dirty="0" smtClean="0"/>
              <a:t>Prentice Hall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65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vs.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u="sng" dirty="0" smtClean="0"/>
          </a:p>
          <a:p>
            <a:r>
              <a:rPr lang="en-US" b="1" u="sng" dirty="0" smtClean="0"/>
              <a:t>Equa</a:t>
            </a:r>
            <a:r>
              <a:rPr lang="en-US" dirty="0" smtClean="0"/>
              <a:t>tions have an </a:t>
            </a:r>
            <a:r>
              <a:rPr lang="en-US" b="1" u="sng" dirty="0" smtClean="0"/>
              <a:t>EQUA</a:t>
            </a:r>
            <a:r>
              <a:rPr lang="en-US" dirty="0" smtClean="0"/>
              <a:t>L sign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3x + 5 = 9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Expressions do not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3x + 5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1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343400"/>
          </a:xfrm>
        </p:spPr>
        <p:txBody>
          <a:bodyPr/>
          <a:lstStyle/>
          <a:p>
            <a:r>
              <a:rPr lang="en-US" dirty="0" smtClean="0"/>
              <a:t>Write down 3 expressions and 3 equations of your 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54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729829"/>
          </a:xfrm>
        </p:spPr>
        <p:txBody>
          <a:bodyPr/>
          <a:lstStyle/>
          <a:p>
            <a:r>
              <a:rPr lang="en-US" dirty="0" smtClean="0"/>
              <a:t>Wording…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86" y="837404"/>
            <a:ext cx="9046314" cy="6020595"/>
          </a:xfrm>
        </p:spPr>
        <p:txBody>
          <a:bodyPr>
            <a:normAutofit/>
          </a:bodyPr>
          <a:lstStyle/>
          <a:p>
            <a:r>
              <a:rPr lang="en-US" dirty="0" smtClean="0"/>
              <a:t>From words to expressions: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Seven more than </a:t>
            </a:r>
            <a:r>
              <a:rPr lang="en-US" i="1" dirty="0" smtClean="0"/>
              <a:t>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Difference of </a:t>
            </a:r>
            <a:r>
              <a:rPr lang="en-US" i="1" dirty="0" smtClean="0"/>
              <a:t>n</a:t>
            </a:r>
            <a:r>
              <a:rPr lang="en-US" dirty="0" smtClean="0"/>
              <a:t> and 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Product of 7 and </a:t>
            </a:r>
            <a:r>
              <a:rPr lang="en-US" i="1" dirty="0" smtClean="0"/>
              <a:t>n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	Quotient of </a:t>
            </a:r>
            <a:r>
              <a:rPr lang="en-US" i="1" dirty="0" smtClean="0"/>
              <a:t>n</a:t>
            </a:r>
            <a:r>
              <a:rPr lang="en-US" dirty="0" smtClean="0"/>
              <a:t> and 7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1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729829"/>
          </a:xfrm>
        </p:spPr>
        <p:txBody>
          <a:bodyPr/>
          <a:lstStyle/>
          <a:p>
            <a:r>
              <a:rPr lang="en-US" dirty="0" smtClean="0"/>
              <a:t>Wording…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86" y="1130497"/>
            <a:ext cx="9046314" cy="5727502"/>
          </a:xfrm>
        </p:spPr>
        <p:txBody>
          <a:bodyPr>
            <a:normAutofit/>
          </a:bodyPr>
          <a:lstStyle/>
          <a:p>
            <a:r>
              <a:rPr lang="en-US" dirty="0" smtClean="0"/>
              <a:t>“a number” can be represented by </a:t>
            </a:r>
            <a:r>
              <a:rPr lang="en-US" i="1" dirty="0" smtClean="0"/>
              <a:t>x</a:t>
            </a:r>
            <a:endParaRPr lang="en-US" dirty="0" smtClean="0"/>
          </a:p>
          <a:p>
            <a:r>
              <a:rPr lang="en-US" dirty="0" smtClean="0"/>
              <a:t>“is” represents the equal sign in an equation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EX: The total cost is 12 times the number of CD’s bought.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EX: Two times a number plus five.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9340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/>
          <a:lstStyle/>
          <a:p>
            <a:r>
              <a:rPr lang="en-US" dirty="0" smtClean="0"/>
              <a:t>Whenever you are given a word problem and you have to represent data with a variable…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MUST DEFINE YOUR VARIABLE(S) at the BEGINNING of your work.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Ex: 	b = amount of books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 = total cost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5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343400"/>
          </a:xfrm>
        </p:spPr>
        <p:txBody>
          <a:bodyPr/>
          <a:lstStyle/>
          <a:p>
            <a:r>
              <a:rPr lang="en-US" dirty="0" smtClean="0"/>
              <a:t>Track one Media sells all CD’s for $12 each.  Write an equation for the total cost of a given number of CD’s.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516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43786"/>
          </a:xfrm>
        </p:spPr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1362"/>
            <a:ext cx="9144000" cy="6006638"/>
          </a:xfrm>
        </p:spPr>
        <p:txBody>
          <a:bodyPr/>
          <a:lstStyle/>
          <a:p>
            <a:r>
              <a:rPr lang="en-US" dirty="0" smtClean="0"/>
              <a:t>Loose-leaf or spiral…AS LONG AS IT IS ON A FRESH PAGE (next page after notes in case I collect)</a:t>
            </a:r>
          </a:p>
          <a:p>
            <a:r>
              <a:rPr lang="en-US" dirty="0" smtClean="0"/>
              <a:t>Top Right Corner</a:t>
            </a:r>
          </a:p>
          <a:p>
            <a:pPr lvl="1"/>
            <a:r>
              <a:rPr lang="en-US" dirty="0" smtClean="0"/>
              <a:t>First and Last Name</a:t>
            </a:r>
          </a:p>
          <a:p>
            <a:pPr lvl="1"/>
            <a:r>
              <a:rPr lang="en-US" dirty="0" smtClean="0"/>
              <a:t>Class Period</a:t>
            </a:r>
          </a:p>
          <a:p>
            <a:pPr lvl="1"/>
            <a:r>
              <a:rPr lang="en-US" dirty="0" smtClean="0"/>
              <a:t>Date</a:t>
            </a:r>
            <a:endParaRPr lang="en-US" dirty="0"/>
          </a:p>
          <a:p>
            <a:r>
              <a:rPr lang="en-US" dirty="0" smtClean="0"/>
              <a:t>List exact assignment on the first top line.</a:t>
            </a:r>
          </a:p>
          <a:p>
            <a:r>
              <a:rPr lang="en-US" dirty="0" smtClean="0"/>
              <a:t>Number every problem</a:t>
            </a:r>
          </a:p>
          <a:p>
            <a:r>
              <a:rPr lang="en-US" dirty="0" smtClean="0"/>
              <a:t>Write down problem as it appears (includes tables)</a:t>
            </a:r>
          </a:p>
          <a:p>
            <a:r>
              <a:rPr lang="en-US" dirty="0" smtClean="0"/>
              <a:t>EXCEPTION – Long word problems </a:t>
            </a:r>
            <a:r>
              <a:rPr lang="en-US" dirty="0" smtClean="0">
                <a:sym typeface="Wingdings"/>
              </a:rPr>
              <a:t> write down important info.</a:t>
            </a:r>
            <a:endParaRPr lang="en-US" dirty="0" smtClean="0"/>
          </a:p>
          <a:p>
            <a:endParaRPr lang="en-US" dirty="0" smtClean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14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35</TotalTime>
  <Words>252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Note-Taking</vt:lpstr>
      <vt:lpstr>1.1 Variables </vt:lpstr>
      <vt:lpstr>Expressions vs. Equations</vt:lpstr>
      <vt:lpstr>You Try:</vt:lpstr>
      <vt:lpstr>Wording…</vt:lpstr>
      <vt:lpstr>Wording…</vt:lpstr>
      <vt:lpstr>Word Problems</vt:lpstr>
      <vt:lpstr>You Try:</vt:lpstr>
      <vt:lpstr>HOMEWORK:</vt:lpstr>
      <vt:lpstr>Homework Assignment:</vt:lpstr>
    </vt:vector>
  </TitlesOfParts>
  <Company>Orland School District 135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1-1 Variables </dc:title>
  <dc:creator>Admin Administrator</dc:creator>
  <cp:lastModifiedBy>Admin Administrator</cp:lastModifiedBy>
  <cp:revision>7</cp:revision>
  <dcterms:created xsi:type="dcterms:W3CDTF">2014-08-31T00:09:54Z</dcterms:created>
  <dcterms:modified xsi:type="dcterms:W3CDTF">2014-09-01T01:09:44Z</dcterms:modified>
</cp:coreProperties>
</file>